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05" r:id="rId1"/>
  </p:sldMasterIdLst>
  <p:notesMasterIdLst>
    <p:notesMasterId r:id="rId11"/>
  </p:notesMasterIdLst>
  <p:handoutMasterIdLst>
    <p:handoutMasterId r:id="rId12"/>
  </p:handoutMasterIdLst>
  <p:sldIdLst>
    <p:sldId id="256" r:id="rId2"/>
    <p:sldId id="322" r:id="rId3"/>
    <p:sldId id="323" r:id="rId4"/>
    <p:sldId id="326" r:id="rId5"/>
    <p:sldId id="324" r:id="rId6"/>
    <p:sldId id="325" r:id="rId7"/>
    <p:sldId id="327" r:id="rId8"/>
    <p:sldId id="328" r:id="rId9"/>
    <p:sldId id="300" r:id="rId10"/>
  </p:sldIdLst>
  <p:sldSz cx="9144000" cy="5143500" type="screen16x9"/>
  <p:notesSz cx="6858000" cy="9144000"/>
  <p:embeddedFontLst>
    <p:embeddedFont>
      <p:font typeface="Montserrat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main section" id="{A704957A-043B-4B2F-8408-314915A63B4C}">
          <p14:sldIdLst>
            <p14:sldId id="256"/>
            <p14:sldId id="322"/>
            <p14:sldId id="323"/>
            <p14:sldId id="326"/>
            <p14:sldId id="324"/>
            <p14:sldId id="325"/>
            <p14:sldId id="327"/>
            <p14:sldId id="328"/>
            <p14:sldId id="3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74B3"/>
    <a:srgbClr val="FC7300"/>
    <a:srgbClr val="03C988"/>
    <a:srgbClr val="1C82AD"/>
    <a:srgbClr val="205295"/>
    <a:srgbClr val="0A2647"/>
    <a:srgbClr val="1F8A70"/>
    <a:srgbClr val="FF66CC"/>
    <a:srgbClr val="D4A4CD"/>
    <a:srgbClr val="1442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77161C-C497-464E-BDD3-CB91D25E0EDD}">
  <a:tblStyle styleId="{9A77161C-C497-464E-BDD3-CB91D25E0E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92" autoAdjust="0"/>
    <p:restoredTop sz="82968" autoAdjust="0"/>
  </p:normalViewPr>
  <p:slideViewPr>
    <p:cSldViewPr snapToGrid="0">
      <p:cViewPr varScale="1">
        <p:scale>
          <a:sx n="91" d="100"/>
          <a:sy n="91" d="100"/>
        </p:scale>
        <p:origin x="811" y="7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285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C9691C72-0535-789A-9C80-FE5C4D8945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455DD0E-2C2E-D2E4-A668-AE80993E43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EA4496-FB71-4AC9-91D5-3C04CB47D31F}" type="datetimeFigureOut">
              <a:rPr lang="fr-FR" smtClean="0"/>
              <a:t>25/06/2024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ABB8B87-2EE3-3D06-B74D-B41178BD851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E5DCAE9-C4BE-88C2-C381-84601CF4803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DED9E-EDF8-4C33-89A0-FA0762F44B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8906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eg>
</file>

<file path=ppt/media/image2.png>
</file>

<file path=ppt/media/image3.jpg>
</file>

<file path=ppt/media/image4.png>
</file>

<file path=ppt/media/image5.jfif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09B0F-2A1F-E3D4-1949-E04F0F946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6A8E144-4179-7573-223A-9E9355E663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35A8111-8BA2-F025-D029-785B17637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sz="105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385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09B0F-2A1F-E3D4-1949-E04F0F946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6A8E144-4179-7573-223A-9E9355E663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35A8111-8BA2-F025-D029-785B17637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sz="1050" b="0" i="0" u="none" strike="noStrike" dirty="0">
                <a:solidFill>
                  <a:srgbClr val="000000"/>
                </a:solidFill>
                <a:effectLst/>
                <a:latin typeface="Montserrat" pitchFamily="2" charset="0"/>
              </a:rPr>
              <a:t>Startup éducative innovante crée en 2017 </a:t>
            </a:r>
            <a:endParaRPr lang="fr-FR" sz="1200" dirty="0"/>
          </a:p>
          <a:p>
            <a:pPr marL="158750" indent="0">
              <a:buNone/>
            </a:pPr>
            <a:endParaRPr lang="en-US" sz="105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1796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09B0F-2A1F-E3D4-1949-E04F0F946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6A8E144-4179-7573-223A-9E9355E663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35A8111-8BA2-F025-D029-785B17637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sz="105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9744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09B0F-2A1F-E3D4-1949-E04F0F946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6A8E144-4179-7573-223A-9E9355E663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35A8111-8BA2-F025-D029-785B17637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sz="105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1735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09B0F-2A1F-E3D4-1949-E04F0F946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6A8E144-4179-7573-223A-9E9355E663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35A8111-8BA2-F025-D029-785B17637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sz="105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04795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09B0F-2A1F-E3D4-1949-E04F0F946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6A8E144-4179-7573-223A-9E9355E663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35A8111-8BA2-F025-D029-785B17637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 </a:t>
            </a:r>
            <a:r>
              <a:rPr lang="en-US" sz="105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fois</a:t>
            </a: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kammlna</a:t>
            </a: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lprogramme</a:t>
            </a: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est capable </a:t>
            </a:r>
            <a:r>
              <a:rPr lang="en-US" sz="105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besh</a:t>
            </a: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naamlou</a:t>
            </a: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lcréation</a:t>
            </a: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mtaa</a:t>
            </a: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2041684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09B0F-2A1F-E3D4-1949-E04F0F946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6A8E144-4179-7573-223A-9E9355E663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35A8111-8BA2-F025-D029-785B17637E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ORALEMENT</a:t>
            </a:r>
          </a:p>
        </p:txBody>
      </p:sp>
    </p:spTree>
    <p:extLst>
      <p:ext uri="{BB962C8B-B14F-4D97-AF65-F5344CB8AC3E}">
        <p14:creationId xmlns:p14="http://schemas.microsoft.com/office/powerpoint/2010/main" val="770156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FDDD16A5-8D41-000B-0CC7-FD8129F32A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23A0DE88-B1C8-2E47-6BCA-B7B123E89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84E7D219-14A0-9654-B2F8-592CE2D868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3F602C9-3D58-40D3-833A-935CE28FCC95}" type="datetime1">
              <a:rPr lang="fr-FR" smtClean="0"/>
              <a:t>25/06/2024</a:t>
            </a:fld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0DF10854-783D-2F64-FA14-AD7A359A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C7A0EC82-6EFB-85A5-8E0B-CF12A3BD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093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C5F5D2-0959-DEDF-B944-27D24566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2DCF364-E216-4702-0A42-3F26A889A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D29994-85ED-1B08-41EA-64313C100F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E1A14F6D-36BB-442F-ABEF-87FB86520DC2}" type="datetime1">
              <a:rPr lang="fr-FR" smtClean="0"/>
              <a:t>25/06/2024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8C1C49-FB46-B49B-4176-F2F818D15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972F0E-49B5-E333-48A2-E0F0281ED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6536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061B028-4D7D-E5F8-B98E-312251B6A2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11CD70F-D155-CAE6-4AB3-445FE5F89E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58A28E4-54FF-4E59-4027-186EF4713A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B7295C6-6417-43CE-84FE-FF5C21E19E1B}" type="datetime1">
              <a:rPr lang="fr-FR" smtClean="0"/>
              <a:t>25/06/2024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B56EC7-D494-57F8-6DD5-5A6A21EA0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D9E5D1-A0F9-A00D-29FA-4A6EC19EB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15294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 userDrawn="1">
  <p:cSld name="Section title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8C8EECE-AAD8-D7C0-3688-E72CFD9EAB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8CDEC89-B337-4D96-AA0D-B5236ED6CC2F}" type="datetime1">
              <a:rPr lang="fr-FR" smtClean="0"/>
              <a:t>25/06/2024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1496FBC-2BC2-B121-17A1-A91BCD35C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A3C0322-DD2F-8F24-8881-847F6C85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fld id="{7DDD21CC-BF56-4DB1-B29D-EBE4B8F49FE0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9C10A7-35CA-232A-4F2C-3A3842CD5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986830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1647E9-7B40-3F7D-1DD3-764B910E7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75F0063-157A-216E-6F19-F93C34082F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DE8CBAC0-6606-4E1E-84BC-AD2F112A7167}" type="datetime1">
              <a:rPr lang="fr-FR" smtClean="0"/>
              <a:t>25/06/2024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BF15069-34A7-0476-06E3-28DA0D432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70B697B-794C-4E65-5BC8-406494EBE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774C2-FAFC-4E90-9216-BB6B0E4668C1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77122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1FF4547-ED91-5E6A-AB0A-C2003B63A1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>
            <a:lvl1pPr>
              <a:defRPr lang="fr-FR" sz="1200" b="1" i="0" u="none" strike="noStrike" cap="none" smtClean="0">
                <a:solidFill>
                  <a:schemeClr val="bg1">
                    <a:lumMod val="75000"/>
                  </a:schemeClr>
                </a:solidFill>
                <a:latin typeface="Montserrat" pitchFamily="2" charset="0"/>
                <a:ea typeface="Arial"/>
                <a:cs typeface="Times New Roman" panose="02020603050405020304" pitchFamily="18" charset="0"/>
                <a:sym typeface="Arial"/>
              </a:defRPr>
            </a:lvl1pPr>
          </a:lstStyle>
          <a:p>
            <a:fld id="{1E708A12-7801-4283-B52F-FAE5A267083C}" type="datetime1">
              <a:rPr lang="fr-FR" smtClean="0"/>
              <a:pPr/>
              <a:t>25/06/2024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A4AF086-6B56-E2E0-E0CD-838716145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b="1" dirty="0">
                <a:latin typeface="Montserrat" pitchFamily="2" charset="0"/>
                <a:cs typeface="Times New Roman" panose="02020603050405020304" pitchFamily="18" charset="0"/>
              </a:rPr>
              <a:t>Master's degree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3EEFF07-A5A5-17C2-5656-B54B94296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Espace réservé de la date 2">
            <a:extLst>
              <a:ext uri="{FF2B5EF4-FFF2-40B4-BE49-F238E27FC236}">
                <a16:creationId xmlns:a16="http://schemas.microsoft.com/office/drawing/2014/main" id="{32055489-D9F6-D2CA-5CBC-5EDE0E22A9E0}"/>
              </a:ext>
            </a:extLst>
          </p:cNvPr>
          <p:cNvSpPr txBox="1">
            <a:spLocks/>
          </p:cNvSpPr>
          <p:nvPr userDrawn="1"/>
        </p:nvSpPr>
        <p:spPr>
          <a:xfrm>
            <a:off x="6341745" y="476983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1200" b="1" i="0" u="none" strike="noStrike" cap="none" dirty="0" err="1">
                <a:solidFill>
                  <a:schemeClr val="bg1">
                    <a:lumMod val="75000"/>
                  </a:schemeClr>
                </a:solidFill>
                <a:latin typeface="Montserrat" pitchFamily="2" charset="0"/>
                <a:cs typeface="Times New Roman" panose="02020603050405020304" pitchFamily="18" charset="0"/>
                <a:sym typeface="Arial"/>
              </a:rPr>
              <a:t>Research</a:t>
            </a:r>
            <a:r>
              <a:rPr lang="fr-FR" sz="1200" b="1" i="0" u="none" strike="noStrike" cap="none" dirty="0">
                <a:solidFill>
                  <a:schemeClr val="bg1">
                    <a:lumMod val="75000"/>
                  </a:schemeClr>
                </a:solidFill>
                <a:latin typeface="Montserrat" pitchFamily="2" charset="0"/>
                <a:cs typeface="Times New Roman" panose="02020603050405020304" pitchFamily="18" charset="0"/>
                <a:sym typeface="Arial"/>
              </a:rPr>
              <a:t> Memory</a:t>
            </a:r>
          </a:p>
        </p:txBody>
      </p:sp>
    </p:spTree>
    <p:extLst>
      <p:ext uri="{BB962C8B-B14F-4D97-AF65-F5344CB8AC3E}">
        <p14:creationId xmlns:p14="http://schemas.microsoft.com/office/powerpoint/2010/main" val="3753210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49AAEC-9916-E91A-CC43-EE697A69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5CA3CA-32A6-4066-9C35-635DDCCA8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74E6E3-D75B-94EC-80C7-87AEDB44EA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5FA3BB1-0FFB-4B57-928F-26766F8FBA3B}" type="datetime1">
              <a:rPr lang="fr-FR" smtClean="0"/>
              <a:t>25/06/2024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8E9E58-F077-E7FF-07B1-D0E1EAD09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4E1603B-3803-BD79-728F-069D5889A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832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F1AB6D-5E39-95C6-2272-682CDD2CC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B112A01-29D2-166E-DD43-ACDB296A7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D05F46-E993-F5EA-560C-CFBD16F662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BE177C0-C281-4BA4-8C87-D09CC557FE85}" type="datetime1">
              <a:rPr lang="fr-FR" smtClean="0"/>
              <a:t>25/06/2024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17F3A1-AE78-3426-D7B6-7E07FA2B2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785FFC-FC35-900E-21F1-067A57E5E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1838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FF4B38-0D9B-135A-AC0F-B012F9E1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B5229D-0930-8673-3530-6941384B10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CF592DE-6E9F-0141-1E78-37BA3E784B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3797D87-5191-3779-A7E0-C623824D5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E19F86DD-B18C-4C22-8BF1-5DBD84DC347F}" type="datetime1">
              <a:rPr lang="fr-FR" smtClean="0"/>
              <a:t>25/06/2024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59F533-1BAD-3CD5-1669-25D0B824F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1A9376-260D-0687-0708-0205AE644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3919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CB9E6B-4395-5F82-BF4C-DB27E2668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682B6A-7A30-7FD3-0129-CAE131DC9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1E04FCE-0EA3-F75F-CDF2-A797EB58AC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F0F56E2-4EA5-6940-9A8C-D5BA6BEA6D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F8E933E-EAB6-411C-F999-598DE1B816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A069E55-5262-63DC-6FF7-1355EE2C74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96E8AE71-E3D1-4440-804D-294287628AC7}" type="datetime1">
              <a:rPr lang="fr-FR" smtClean="0"/>
              <a:t>25/06/2024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DCE7A4B-B0BF-FC92-3DAF-6DAC9AC0D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8512C65-69F2-1E55-45F1-7BE0A659B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155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038B92-8850-1DCF-2A55-FBDFAF53C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1AE0DB-DDCC-2EE5-FB1E-7C0FB0DD1E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B5748A35-6094-44BE-B2A2-A2F99DBF7918}" type="datetime1">
              <a:rPr lang="fr-FR" smtClean="0"/>
              <a:t>25/06/2024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D8E8765-081E-5070-4214-ECAD3579B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BCEF962-096A-FF7D-43E5-0B049C028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3249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6301064-B23C-BAB1-7E31-5B4DE127E0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4722593-8AA8-4D8A-8A89-1F831C77679C}" type="datetime1">
              <a:rPr lang="fr-FR" smtClean="0"/>
              <a:t>25/06/2024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B0ED32F-D7B1-0C9C-CC55-6C25EEA15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C5E2AFB-07DF-4930-E845-16C6FBFFE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2531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0A3EF3-56A8-6402-7A29-C69DD57A7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823235-6021-D617-6C13-14099FB51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7AC519-4442-D944-5462-E379EE92C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9701585-DA64-ACDB-DCA1-D60380A022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CD8E06E7-B686-46A6-88ED-1EFF9B83857E}" type="datetime1">
              <a:rPr lang="fr-FR" smtClean="0"/>
              <a:t>25/06/2024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8CC4B33-5023-4BFE-23B9-DB604BF00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9A6F99E-AB12-E6CC-E8C2-C4F9D977E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6993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89E341-9294-500B-86C5-83DA4E7BC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14D04C9-98B5-6B18-DDB2-31084A642E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A813D6C-1DC7-C3F7-7836-579A4B582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9241F68-30F3-FFC6-0E22-13BCBF9D0D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FB178E-6529-4129-AD78-9FA2CF82B75F}" type="datetime1">
              <a:rPr lang="fr-FR" smtClean="0"/>
              <a:t>25/06/2024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C0848C0-D7CB-B62D-E865-7626CE74A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B206E37-5829-211C-20D1-DC23DD6A8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D21CC-BF56-4DB1-B29D-EBE4B8F49F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6841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53D42D9-CA5B-76B3-8AB3-B51CD2B87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411AF28-1728-D8D3-39CA-872579071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25AA4E-BE06-A2EB-3293-1B05799B4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dirty="0" err="1"/>
              <a:t>Research</a:t>
            </a:r>
            <a:r>
              <a:rPr lang="fr-FR" dirty="0"/>
              <a:t> Memory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D8BE9B-67E9-7CED-B210-1C876BC690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5840" y="4767263"/>
            <a:ext cx="49911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bg1"/>
                </a:solidFill>
                <a:latin typeface="Montserrat" pitchFamily="2" charset="0"/>
              </a:defRPr>
            </a:lvl1pPr>
          </a:lstStyle>
          <a:p>
            <a:fld id="{7DDD21CC-BF56-4DB1-B29D-EBE4B8F49FE0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103E6155-E557-D132-A4FD-9C3DF60FB4E8}"/>
              </a:ext>
            </a:extLst>
          </p:cNvPr>
          <p:cNvCxnSpPr>
            <a:cxnSpLocks/>
          </p:cNvCxnSpPr>
          <p:nvPr userDrawn="1"/>
        </p:nvCxnSpPr>
        <p:spPr>
          <a:xfrm>
            <a:off x="8610592" y="4887478"/>
            <a:ext cx="7628" cy="251577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72D5056D-80C5-1710-4EC1-1A9FAE12CBD0}"/>
              </a:ext>
            </a:extLst>
          </p:cNvPr>
          <p:cNvCxnSpPr>
            <a:cxnSpLocks/>
          </p:cNvCxnSpPr>
          <p:nvPr userDrawn="1"/>
        </p:nvCxnSpPr>
        <p:spPr>
          <a:xfrm>
            <a:off x="5981700" y="4774883"/>
            <a:ext cx="0" cy="364172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991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9" r:id="rId12"/>
    <p:sldLayoutId id="2147483704" r:id="rId13"/>
    <p:sldLayoutId id="2147483720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">
            <a:extLst>
              <a:ext uri="{FF2B5EF4-FFF2-40B4-BE49-F238E27FC236}">
                <a16:creationId xmlns:a16="http://schemas.microsoft.com/office/drawing/2014/main" id="{ED5B9C32-D05E-9DC6-CD0E-D5B9DB4ED5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8" name="Google Shape;128;p26"/>
          <p:cNvSpPr/>
          <p:nvPr/>
        </p:nvSpPr>
        <p:spPr>
          <a:xfrm rot="5400000">
            <a:off x="2000250" y="-2000250"/>
            <a:ext cx="5143500" cy="9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 kern="1200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E06E68D-E524-9CFA-E518-A79A9636072F}"/>
              </a:ext>
            </a:extLst>
          </p:cNvPr>
          <p:cNvSpPr txBox="1"/>
          <p:nvPr/>
        </p:nvSpPr>
        <p:spPr>
          <a:xfrm>
            <a:off x="144025" y="2387083"/>
            <a:ext cx="8855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dk1"/>
              </a:buClr>
              <a:buSzPts val="4800"/>
            </a:pPr>
            <a:r>
              <a:rPr lang="en-US" sz="2400" b="1" spc="50" dirty="0">
                <a:solidFill>
                  <a:schemeClr val="tx1"/>
                </a:solidFill>
                <a:latin typeface="Montserrat" pitchFamily="2" charset="0"/>
                <a:sym typeface="Livvic"/>
              </a:rPr>
              <a:t>INTRODUCTION AU </a:t>
            </a:r>
            <a:r>
              <a:rPr lang="en-US" sz="2400" b="1" spc="50" dirty="0">
                <a:solidFill>
                  <a:srgbClr val="FF0000"/>
                </a:solidFill>
                <a:latin typeface="Montserrat" pitchFamily="2" charset="0"/>
                <a:sym typeface="Livvic"/>
              </a:rPr>
              <a:t>DEVELOPPEMENT WEB</a:t>
            </a:r>
            <a:endParaRPr lang="fr-FR" sz="2400" b="1" spc="50" dirty="0">
              <a:solidFill>
                <a:srgbClr val="FF0000"/>
              </a:solidFill>
              <a:latin typeface="Montserrat" pitchFamily="2" charset="0"/>
              <a:sym typeface="Livvic"/>
            </a:endParaRPr>
          </a:p>
        </p:txBody>
      </p:sp>
      <p:pic>
        <p:nvPicPr>
          <p:cNvPr id="7" name="Image 6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104F488D-716A-EDE5-7066-81DBE75C335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838" t="6375" r="6838" b="7300"/>
          <a:stretch>
            <a:fillRect/>
          </a:stretch>
        </p:blipFill>
        <p:spPr>
          <a:xfrm>
            <a:off x="4095399" y="888470"/>
            <a:ext cx="953196" cy="953196"/>
          </a:xfrm>
          <a:custGeom>
            <a:avLst/>
            <a:gdLst>
              <a:gd name="connsiteX0" fmla="*/ 476598 w 953196"/>
              <a:gd name="connsiteY0" fmla="*/ 0 h 953196"/>
              <a:gd name="connsiteX1" fmla="*/ 953196 w 953196"/>
              <a:gd name="connsiteY1" fmla="*/ 476598 h 953196"/>
              <a:gd name="connsiteX2" fmla="*/ 476598 w 953196"/>
              <a:gd name="connsiteY2" fmla="*/ 953196 h 953196"/>
              <a:gd name="connsiteX3" fmla="*/ 0 w 953196"/>
              <a:gd name="connsiteY3" fmla="*/ 476598 h 953196"/>
              <a:gd name="connsiteX4" fmla="*/ 476598 w 953196"/>
              <a:gd name="connsiteY4" fmla="*/ 0 h 953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3196" h="953196">
                <a:moveTo>
                  <a:pt x="476598" y="0"/>
                </a:moveTo>
                <a:cubicBezTo>
                  <a:pt x="739816" y="0"/>
                  <a:pt x="953196" y="213380"/>
                  <a:pt x="953196" y="476598"/>
                </a:cubicBezTo>
                <a:cubicBezTo>
                  <a:pt x="953196" y="739816"/>
                  <a:pt x="739816" y="953196"/>
                  <a:pt x="476598" y="953196"/>
                </a:cubicBezTo>
                <a:cubicBezTo>
                  <a:pt x="213380" y="953196"/>
                  <a:pt x="0" y="739816"/>
                  <a:pt x="0" y="476598"/>
                </a:cubicBezTo>
                <a:cubicBezTo>
                  <a:pt x="0" y="213380"/>
                  <a:pt x="213380" y="0"/>
                  <a:pt x="476598" y="0"/>
                </a:cubicBezTo>
                <a:close/>
              </a:path>
            </a:pathLst>
          </a:cu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2ADB6-E45F-35B2-3D26-EA9D2C500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>
            <a:extLst>
              <a:ext uri="{FF2B5EF4-FFF2-40B4-BE49-F238E27FC236}">
                <a16:creationId xmlns:a16="http://schemas.microsoft.com/office/drawing/2014/main" id="{36F7F262-BE04-808A-9895-116A63FEC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680411"/>
            <a:ext cx="3128963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54FBE4C-D668-6893-0999-0DF6464F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5840" y="4767263"/>
            <a:ext cx="499110" cy="274637"/>
          </a:xfrm>
        </p:spPr>
        <p:txBody>
          <a:bodyPr/>
          <a:lstStyle/>
          <a:p>
            <a:fld id="{7DDD21CC-BF56-4DB1-B29D-EBE4B8F49FE0}" type="slidenum">
              <a:rPr lang="fr-FR" smtClean="0"/>
              <a:t>2</a:t>
            </a:fld>
            <a:endParaRPr lang="fr-FR" dirty="0"/>
          </a:p>
        </p:txBody>
      </p:sp>
      <p:pic>
        <p:nvPicPr>
          <p:cNvPr id="5" name="Image 4" descr="Une image contenant Visage humain, habits, personne, homme&#10;&#10;Description générée automatiquement">
            <a:extLst>
              <a:ext uri="{FF2B5EF4-FFF2-40B4-BE49-F238E27FC236}">
                <a16:creationId xmlns:a16="http://schemas.microsoft.com/office/drawing/2014/main" id="{5D09F535-6AAC-B6FF-7115-D2124127A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94" y="712531"/>
            <a:ext cx="2478506" cy="3718438"/>
          </a:xfrm>
          <a:prstGeom prst="rect">
            <a:avLst/>
          </a:prstGeom>
        </p:spPr>
      </p:pic>
      <p:sp>
        <p:nvSpPr>
          <p:cNvPr id="36" name="ZoneTexte 35">
            <a:extLst>
              <a:ext uri="{FF2B5EF4-FFF2-40B4-BE49-F238E27FC236}">
                <a16:creationId xmlns:a16="http://schemas.microsoft.com/office/drawing/2014/main" id="{BE6D2DB8-C640-6D81-FB0F-C2D58C4A7794}"/>
              </a:ext>
            </a:extLst>
          </p:cNvPr>
          <p:cNvSpPr txBox="1"/>
          <p:nvPr/>
        </p:nvSpPr>
        <p:spPr>
          <a:xfrm>
            <a:off x="2998463" y="1832770"/>
            <a:ext cx="5914240" cy="564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fr-FR" sz="1800" dirty="0">
                <a:solidFill>
                  <a:schemeClr val="tx1"/>
                </a:solidFill>
                <a:latin typeface="Montserrat" pitchFamily="2" charset="0"/>
              </a:rPr>
              <a:t>INGÉNIERIE EN GÉNIE INDUSTRIEL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618B82B-A060-5CB3-F740-759627F63582}"/>
              </a:ext>
            </a:extLst>
          </p:cNvPr>
          <p:cNvSpPr txBox="1"/>
          <p:nvPr/>
        </p:nvSpPr>
        <p:spPr>
          <a:xfrm>
            <a:off x="2998463" y="2495936"/>
            <a:ext cx="5914240" cy="564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fr-FR" sz="1800" dirty="0">
                <a:solidFill>
                  <a:schemeClr val="tx1"/>
                </a:solidFill>
                <a:latin typeface="Montserrat" pitchFamily="2" charset="0"/>
              </a:rPr>
              <a:t>INSTRUCTEUR GOMYCODE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D4D271E-73DA-899B-20EE-D9709DC5F078}"/>
              </a:ext>
            </a:extLst>
          </p:cNvPr>
          <p:cNvSpPr txBox="1"/>
          <p:nvPr/>
        </p:nvSpPr>
        <p:spPr>
          <a:xfrm>
            <a:off x="2998463" y="630703"/>
            <a:ext cx="5914240" cy="72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  <a:buClr>
                <a:srgbClr val="144272"/>
              </a:buClr>
            </a:pPr>
            <a:r>
              <a:rPr lang="fr-FR" sz="2400" b="1" dirty="0">
                <a:solidFill>
                  <a:schemeClr val="tx1"/>
                </a:solidFill>
                <a:latin typeface="Montserrat" pitchFamily="2" charset="0"/>
              </a:rPr>
              <a:t>ABDALLAH JALLOULI</a:t>
            </a:r>
          </a:p>
        </p:txBody>
      </p:sp>
    </p:spTree>
    <p:extLst>
      <p:ext uri="{BB962C8B-B14F-4D97-AF65-F5344CB8AC3E}">
        <p14:creationId xmlns:p14="http://schemas.microsoft.com/office/powerpoint/2010/main" val="426886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2ADB6-E45F-35B2-3D26-EA9D2C500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>
            <a:extLst>
              <a:ext uri="{FF2B5EF4-FFF2-40B4-BE49-F238E27FC236}">
                <a16:creationId xmlns:a16="http://schemas.microsoft.com/office/drawing/2014/main" id="{36F7F262-BE04-808A-9895-116A63FEC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680411"/>
            <a:ext cx="3128963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54FBE4C-D668-6893-0999-0DF6464F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5840" y="4767263"/>
            <a:ext cx="499110" cy="274637"/>
          </a:xfrm>
        </p:spPr>
        <p:txBody>
          <a:bodyPr/>
          <a:lstStyle/>
          <a:p>
            <a:fld id="{7DDD21CC-BF56-4DB1-B29D-EBE4B8F49FE0}" type="slidenum">
              <a:rPr lang="fr-FR" smtClean="0"/>
              <a:t>3</a:t>
            </a:fld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8D8115-F31C-78A6-EF17-721C1893BF24}"/>
              </a:ext>
            </a:extLst>
          </p:cNvPr>
          <p:cNvSpPr txBox="1"/>
          <p:nvPr/>
        </p:nvSpPr>
        <p:spPr>
          <a:xfrm>
            <a:off x="83890" y="792041"/>
            <a:ext cx="4363171" cy="3659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800"/>
              </a:spcBef>
              <a:spcAft>
                <a:spcPts val="700"/>
              </a:spcAft>
            </a:pPr>
            <a:r>
              <a:rPr lang="fr-FR" dirty="0">
                <a:latin typeface="Montserrat" pitchFamily="2" charset="0"/>
              </a:rPr>
              <a:t>A</a:t>
            </a:r>
            <a:r>
              <a:rPr lang="fr-FR" sz="1400" b="0" i="0" u="none" strike="noStrike" dirty="0">
                <a:solidFill>
                  <a:srgbClr val="000000"/>
                </a:solidFill>
                <a:effectLst/>
                <a:latin typeface="Montserrat" pitchFamily="2" charset="0"/>
              </a:rPr>
              <a:t>ider les gens à acquérir de nouvelles compétences pour de multiples raisons :</a:t>
            </a:r>
          </a:p>
          <a:p>
            <a:pPr marL="342900" indent="-342900" rtl="0">
              <a:spcAft>
                <a:spcPts val="1200"/>
              </a:spcAft>
              <a:buFont typeface="+mj-lt"/>
              <a:buAutoNum type="arabicPeriod"/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  <a:latin typeface="Montserrat" pitchFamily="2" charset="0"/>
              </a:rPr>
              <a:t>Construire des produits technologiques qui résolvent des problèmes de la vie réelle.</a:t>
            </a:r>
          </a:p>
          <a:p>
            <a:pPr marL="342900" indent="-342900" rtl="0">
              <a:spcAft>
                <a:spcPts val="1200"/>
              </a:spcAft>
              <a:buFont typeface="+mj-lt"/>
              <a:buAutoNum type="arabicPeriod"/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  <a:latin typeface="Montserrat" pitchFamily="2" charset="0"/>
              </a:rPr>
              <a:t>Pour trouver un emploi qu'ils aiment et gagner en indépendance sociale/économique.</a:t>
            </a:r>
          </a:p>
          <a:p>
            <a:pPr marL="342900" indent="-342900" rtl="0">
              <a:spcAft>
                <a:spcPts val="1200"/>
              </a:spcAft>
              <a:buFont typeface="+mj-lt"/>
              <a:buAutoNum type="arabicPeriod"/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  <a:latin typeface="Montserrat" pitchFamily="2" charset="0"/>
              </a:rPr>
              <a:t>Pour stimuler et faire progresser leur carrière et combler le déficit de compétences technologiques en Afrique et dans la région MENA.</a:t>
            </a:r>
          </a:p>
          <a:p>
            <a:pPr marL="342900" indent="-342900" rtl="0">
              <a:spcAft>
                <a:spcPts val="1200"/>
              </a:spcAft>
              <a:buFont typeface="+mj-lt"/>
              <a:buAutoNum type="arabicPeriod"/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  <a:latin typeface="Montserrat" pitchFamily="2" charset="0"/>
              </a:rPr>
              <a:t>Pour se tenir au courant des dernières avancées technologiques.</a:t>
            </a:r>
            <a:endParaRPr lang="en-US" sz="1400" b="0" i="0" u="none" strike="noStrike" dirty="0">
              <a:solidFill>
                <a:srgbClr val="000000"/>
              </a:solidFill>
              <a:effectLst/>
              <a:latin typeface="Montserrat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4E1673-D094-8BD8-7255-CBCE19FD045A}"/>
              </a:ext>
            </a:extLst>
          </p:cNvPr>
          <p:cNvSpPr/>
          <p:nvPr/>
        </p:nvSpPr>
        <p:spPr>
          <a:xfrm>
            <a:off x="4647500" y="0"/>
            <a:ext cx="4477449" cy="5143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C7C857-D2B8-7B5F-B53F-2C1533009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129" y="2147916"/>
            <a:ext cx="4307981" cy="75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2013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2ADB6-E45F-35B2-3D26-EA9D2C500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>
            <a:extLst>
              <a:ext uri="{FF2B5EF4-FFF2-40B4-BE49-F238E27FC236}">
                <a16:creationId xmlns:a16="http://schemas.microsoft.com/office/drawing/2014/main" id="{36F7F262-BE04-808A-9895-116A63FEC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680411"/>
            <a:ext cx="3128963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54FBE4C-D668-6893-0999-0DF6464F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5840" y="4767263"/>
            <a:ext cx="499110" cy="274637"/>
          </a:xfrm>
        </p:spPr>
        <p:txBody>
          <a:bodyPr/>
          <a:lstStyle/>
          <a:p>
            <a:fld id="{7DDD21CC-BF56-4DB1-B29D-EBE4B8F49FE0}" type="slidenum">
              <a:rPr lang="fr-FR" smtClean="0"/>
              <a:t>4</a:t>
            </a:fld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8D8115-F31C-78A6-EF17-721C1893BF24}"/>
              </a:ext>
            </a:extLst>
          </p:cNvPr>
          <p:cNvSpPr txBox="1"/>
          <p:nvPr/>
        </p:nvSpPr>
        <p:spPr>
          <a:xfrm>
            <a:off x="685799" y="501279"/>
            <a:ext cx="82484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800"/>
              </a:spcBef>
              <a:spcAft>
                <a:spcPts val="700"/>
              </a:spcAft>
            </a:pPr>
            <a:r>
              <a:rPr lang="en-US" b="1" dirty="0">
                <a:latin typeface="Montserrat" pitchFamily="2" charset="0"/>
              </a:rPr>
              <a:t>Page web ? 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D2D447C-03B3-BCA2-CE8A-483279E6A377}"/>
              </a:ext>
            </a:extLst>
          </p:cNvPr>
          <p:cNvSpPr txBox="1"/>
          <p:nvPr/>
        </p:nvSpPr>
        <p:spPr>
          <a:xfrm>
            <a:off x="685798" y="777376"/>
            <a:ext cx="815619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800"/>
              </a:spcBef>
              <a:spcAft>
                <a:spcPts val="700"/>
              </a:spcAft>
            </a:pPr>
            <a:r>
              <a:rPr lang="fr-FR" b="0" i="0" dirty="0">
                <a:solidFill>
                  <a:srgbClr val="1B1B1B"/>
                </a:solidFill>
                <a:effectLst/>
                <a:highlight>
                  <a:srgbClr val="FFFFFF"/>
                </a:highlight>
                <a:latin typeface="Montserrat" pitchFamily="2" charset="0"/>
              </a:rPr>
              <a:t>Un document qui peut être affiché par un navigateur web (tel que Mozilla Firefox, Google Chrome, Microsoft Internet Explorer ou Edge ou encore Safari). On parle aussi simplement de « pages ».</a:t>
            </a:r>
            <a:endParaRPr lang="en-US" b="1" dirty="0">
              <a:latin typeface="Montserrat" pitchFamily="2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5EF2FF83-8721-0FBD-0C10-5F8D5BC546AA}"/>
              </a:ext>
            </a:extLst>
          </p:cNvPr>
          <p:cNvSpPr txBox="1"/>
          <p:nvPr/>
        </p:nvSpPr>
        <p:spPr>
          <a:xfrm>
            <a:off x="685798" y="1532665"/>
            <a:ext cx="47649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800"/>
              </a:spcBef>
              <a:spcAft>
                <a:spcPts val="700"/>
              </a:spcAft>
            </a:pPr>
            <a:r>
              <a:rPr lang="en-US" b="1" dirty="0">
                <a:latin typeface="Montserrat" pitchFamily="2" charset="0"/>
              </a:rPr>
              <a:t>Site web ?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8EC8E19-2F3C-E55C-0047-C519E5B12949}"/>
              </a:ext>
            </a:extLst>
          </p:cNvPr>
          <p:cNvSpPr txBox="1"/>
          <p:nvPr/>
        </p:nvSpPr>
        <p:spPr>
          <a:xfrm>
            <a:off x="685799" y="2564051"/>
            <a:ext cx="57254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800"/>
              </a:spcBef>
              <a:spcAft>
                <a:spcPts val="700"/>
              </a:spcAft>
            </a:pPr>
            <a:r>
              <a:rPr lang="en-US" b="1" dirty="0">
                <a:latin typeface="Montserrat" pitchFamily="2" charset="0"/>
              </a:rPr>
              <a:t>Serveur web ?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C71D27B-1A32-741D-D3F8-F85FDE94932E}"/>
              </a:ext>
            </a:extLst>
          </p:cNvPr>
          <p:cNvSpPr txBox="1"/>
          <p:nvPr/>
        </p:nvSpPr>
        <p:spPr>
          <a:xfrm>
            <a:off x="685799" y="2871828"/>
            <a:ext cx="57254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ts val="800"/>
              </a:spcBef>
              <a:spcAft>
                <a:spcPts val="700"/>
              </a:spcAft>
            </a:pPr>
            <a:r>
              <a:rPr lang="fr-FR" altLang="fr-FR" dirty="0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Un ordinateur qui héberge un site web sur Internet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1B1B1B"/>
                </a:solidFill>
                <a:effectLst/>
                <a:latin typeface="Inter"/>
              </a:rPr>
              <a:t>.</a:t>
            </a:r>
            <a:endParaRPr lang="en-US" b="1" dirty="0">
              <a:latin typeface="Montserrat" pitchFamily="2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4B399DA-662A-371F-7520-C916C79D082A}"/>
              </a:ext>
            </a:extLst>
          </p:cNvPr>
          <p:cNvSpPr txBox="1"/>
          <p:nvPr/>
        </p:nvSpPr>
        <p:spPr>
          <a:xfrm>
            <a:off x="685799" y="3595438"/>
            <a:ext cx="57254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800"/>
              </a:spcBef>
              <a:spcAft>
                <a:spcPts val="700"/>
              </a:spcAft>
            </a:pPr>
            <a:r>
              <a:rPr lang="en-US" b="1" dirty="0">
                <a:latin typeface="Montserrat" pitchFamily="2" charset="0"/>
              </a:rPr>
              <a:t>Moteur de recherche ?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77E9BB89-5613-A122-50A4-53FD0C6EF030}"/>
              </a:ext>
            </a:extLst>
          </p:cNvPr>
          <p:cNvSpPr txBox="1"/>
          <p:nvPr/>
        </p:nvSpPr>
        <p:spPr>
          <a:xfrm>
            <a:off x="685798" y="3903215"/>
            <a:ext cx="81561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800"/>
              </a:spcBef>
              <a:spcAft>
                <a:spcPts val="700"/>
              </a:spcAft>
            </a:pPr>
            <a:r>
              <a:rPr lang="fr-FR" dirty="0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Un site web qui aide à trouver des pages web (par exemple, Google, Bing, Yahoo, </a:t>
            </a:r>
            <a:r>
              <a:rPr lang="fr-FR" dirty="0" err="1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DuckDuckGo</a:t>
            </a:r>
            <a:r>
              <a:rPr lang="fr-FR" dirty="0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, </a:t>
            </a:r>
            <a:r>
              <a:rPr lang="fr-FR" dirty="0" err="1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Qwant</a:t>
            </a:r>
            <a:r>
              <a:rPr lang="fr-FR" dirty="0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, </a:t>
            </a:r>
            <a:r>
              <a:rPr lang="fr-FR" dirty="0" err="1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etc</a:t>
            </a:r>
            <a:r>
              <a:rPr lang="fr-FR" dirty="0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).</a:t>
            </a:r>
            <a:r>
              <a:rPr lang="en-US" dirty="0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 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95C8F7BA-18A5-D42B-52A5-3901350B3A50}"/>
              </a:ext>
            </a:extLst>
          </p:cNvPr>
          <p:cNvSpPr txBox="1"/>
          <p:nvPr/>
        </p:nvSpPr>
        <p:spPr>
          <a:xfrm>
            <a:off x="685797" y="1853190"/>
            <a:ext cx="81561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ts val="800"/>
              </a:spcBef>
              <a:spcAft>
                <a:spcPts val="700"/>
              </a:spcAft>
            </a:pPr>
            <a:r>
              <a:rPr lang="fr-FR" dirty="0">
                <a:solidFill>
                  <a:srgbClr val="1B1B1B"/>
                </a:solidFill>
                <a:highlight>
                  <a:srgbClr val="FFFFFF"/>
                </a:highlight>
                <a:latin typeface="Montserrat" pitchFamily="2" charset="0"/>
              </a:rPr>
              <a:t>Un ensemble de pages web regroupées entre elles de différentes façons. On utilise également le terme « site » seul.</a:t>
            </a:r>
            <a:endParaRPr lang="en-US" dirty="0">
              <a:solidFill>
                <a:srgbClr val="1B1B1B"/>
              </a:solidFill>
              <a:highlight>
                <a:srgbClr val="FFFFFF"/>
              </a:highlight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164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  <p:bldP spid="15" grpId="0"/>
      <p:bldP spid="17" grpId="0"/>
      <p:bldP spid="19" grpId="0"/>
      <p:bldP spid="21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2ADB6-E45F-35B2-3D26-EA9D2C500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>
            <a:extLst>
              <a:ext uri="{FF2B5EF4-FFF2-40B4-BE49-F238E27FC236}">
                <a16:creationId xmlns:a16="http://schemas.microsoft.com/office/drawing/2014/main" id="{36F7F262-BE04-808A-9895-116A63FEC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680411"/>
            <a:ext cx="3128963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54FBE4C-D668-6893-0999-0DF6464F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5840" y="4767263"/>
            <a:ext cx="499110" cy="274637"/>
          </a:xfrm>
        </p:spPr>
        <p:txBody>
          <a:bodyPr/>
          <a:lstStyle/>
          <a:p>
            <a:fld id="{7DDD21CC-BF56-4DB1-B29D-EBE4B8F49FE0}" type="slidenum">
              <a:rPr lang="fr-FR" smtClean="0"/>
              <a:t>5</a:t>
            </a:fld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8D8115-F31C-78A6-EF17-721C1893BF24}"/>
              </a:ext>
            </a:extLst>
          </p:cNvPr>
          <p:cNvSpPr txBox="1"/>
          <p:nvPr/>
        </p:nvSpPr>
        <p:spPr>
          <a:xfrm>
            <a:off x="231297" y="1618037"/>
            <a:ext cx="3750153" cy="15311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 rtl="0">
              <a:spcBef>
                <a:spcPts val="800"/>
              </a:spcBef>
              <a:spcAft>
                <a:spcPts val="700"/>
              </a:spcAft>
              <a:buFont typeface="+mj-lt"/>
              <a:buAutoNum type="arabicPeriod"/>
            </a:pPr>
            <a:r>
              <a:rPr lang="en-US" b="1" dirty="0" err="1">
                <a:latin typeface="Montserrat" pitchFamily="2" charset="0"/>
              </a:rPr>
              <a:t>Découvrir</a:t>
            </a:r>
            <a:r>
              <a:rPr lang="en-US" b="1" dirty="0">
                <a:latin typeface="Montserrat" pitchFamily="2" charset="0"/>
              </a:rPr>
              <a:t> le HTML</a:t>
            </a:r>
          </a:p>
          <a:p>
            <a:pPr marL="342900" indent="-342900" algn="just" rtl="0">
              <a:spcBef>
                <a:spcPts val="800"/>
              </a:spcBef>
              <a:spcAft>
                <a:spcPts val="700"/>
              </a:spcAft>
              <a:buFont typeface="+mj-lt"/>
              <a:buAutoNum type="arabicPeriod"/>
            </a:pPr>
            <a:r>
              <a:rPr lang="en-US" b="1" dirty="0" err="1">
                <a:latin typeface="Montserrat" pitchFamily="2" charset="0"/>
              </a:rPr>
              <a:t>Découvrir</a:t>
            </a:r>
            <a:r>
              <a:rPr lang="en-US" b="1" dirty="0">
                <a:latin typeface="Montserrat" pitchFamily="2" charset="0"/>
              </a:rPr>
              <a:t> le </a:t>
            </a:r>
            <a:r>
              <a:rPr lang="en-US" b="1" dirty="0" err="1">
                <a:latin typeface="Montserrat" pitchFamily="2" charset="0"/>
              </a:rPr>
              <a:t>Css</a:t>
            </a:r>
            <a:endParaRPr lang="en-US" b="1" dirty="0">
              <a:latin typeface="Montserrat" pitchFamily="2" charset="0"/>
            </a:endParaRPr>
          </a:p>
          <a:p>
            <a:pPr marL="342900" indent="-342900" algn="just" rtl="0">
              <a:spcBef>
                <a:spcPts val="800"/>
              </a:spcBef>
              <a:spcAft>
                <a:spcPts val="700"/>
              </a:spcAft>
              <a:buFont typeface="+mj-lt"/>
              <a:buAutoNum type="arabicPeriod"/>
            </a:pPr>
            <a:r>
              <a:rPr lang="en-US" b="1" dirty="0" err="1">
                <a:latin typeface="Montserrat" pitchFamily="2" charset="0"/>
              </a:rPr>
              <a:t>Découvrir</a:t>
            </a:r>
            <a:r>
              <a:rPr lang="en-US" b="1" dirty="0">
                <a:latin typeface="Montserrat" pitchFamily="2" charset="0"/>
              </a:rPr>
              <a:t> le </a:t>
            </a:r>
            <a:r>
              <a:rPr lang="en-US" b="1" dirty="0" err="1">
                <a:latin typeface="Montserrat" pitchFamily="2" charset="0"/>
              </a:rPr>
              <a:t>Javascript</a:t>
            </a:r>
            <a:r>
              <a:rPr lang="en-US" b="1" dirty="0">
                <a:latin typeface="Montserrat" pitchFamily="2" charset="0"/>
              </a:rPr>
              <a:t> </a:t>
            </a:r>
          </a:p>
          <a:p>
            <a:pPr marL="342900" indent="-342900" algn="just" rtl="0">
              <a:spcBef>
                <a:spcPts val="800"/>
              </a:spcBef>
              <a:spcAft>
                <a:spcPts val="700"/>
              </a:spcAft>
              <a:buFont typeface="+mj-lt"/>
              <a:buAutoNum type="arabicPeriod"/>
            </a:pPr>
            <a:r>
              <a:rPr lang="en-US" sz="1400" b="1" i="0" u="none" strike="noStrike" dirty="0" err="1">
                <a:solidFill>
                  <a:srgbClr val="000000"/>
                </a:solidFill>
                <a:effectLst/>
                <a:latin typeface="Montserrat" pitchFamily="2" charset="0"/>
              </a:rPr>
              <a:t>P</a:t>
            </a:r>
            <a:r>
              <a:rPr lang="en-US" b="1" dirty="0" err="1">
                <a:latin typeface="Montserrat" pitchFamily="2" charset="0"/>
              </a:rPr>
              <a:t>rogrammation</a:t>
            </a:r>
            <a:r>
              <a:rPr lang="en-US" b="1" dirty="0">
                <a:latin typeface="Montserrat" pitchFamily="2" charset="0"/>
              </a:rPr>
              <a:t> </a:t>
            </a:r>
            <a:r>
              <a:rPr lang="en-US" b="1" dirty="0" err="1">
                <a:latin typeface="Montserrat" pitchFamily="2" charset="0"/>
              </a:rPr>
              <a:t>d’application</a:t>
            </a:r>
            <a:r>
              <a:rPr lang="en-US" b="1" dirty="0">
                <a:latin typeface="Montserrat" pitchFamily="2" charset="0"/>
              </a:rPr>
              <a:t> web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4E1673-D094-8BD8-7255-CBCE19FD045A}"/>
              </a:ext>
            </a:extLst>
          </p:cNvPr>
          <p:cNvSpPr/>
          <p:nvPr/>
        </p:nvSpPr>
        <p:spPr>
          <a:xfrm>
            <a:off x="4647500" y="0"/>
            <a:ext cx="4477449" cy="5143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F7956DC-C369-C395-6CDB-3312A5FF2E37}"/>
              </a:ext>
            </a:extLst>
          </p:cNvPr>
          <p:cNvSpPr txBox="1"/>
          <p:nvPr/>
        </p:nvSpPr>
        <p:spPr>
          <a:xfrm>
            <a:off x="4300318" y="1998911"/>
            <a:ext cx="51718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800"/>
              </a:spcBef>
              <a:spcAft>
                <a:spcPts val="700"/>
              </a:spcAft>
            </a:pPr>
            <a:r>
              <a:rPr lang="fr-FR" sz="4400" b="1" dirty="0">
                <a:solidFill>
                  <a:schemeClr val="bg1"/>
                </a:solidFill>
                <a:latin typeface="Montserrat" pitchFamily="2" charset="0"/>
              </a:rPr>
              <a:t>PROG</a:t>
            </a:r>
            <a:r>
              <a:rPr lang="fr-FR" sz="4400" b="1" dirty="0">
                <a:solidFill>
                  <a:srgbClr val="FF0000"/>
                </a:solidFill>
                <a:latin typeface="Montserrat" pitchFamily="2" charset="0"/>
              </a:rPr>
              <a:t>RA</a:t>
            </a:r>
            <a:r>
              <a:rPr lang="fr-FR" sz="4400" b="1" dirty="0">
                <a:solidFill>
                  <a:schemeClr val="bg1"/>
                </a:solidFill>
                <a:latin typeface="Montserrat" pitchFamily="2" charset="0"/>
              </a:rPr>
              <a:t>MME </a:t>
            </a:r>
          </a:p>
        </p:txBody>
      </p:sp>
    </p:spTree>
    <p:extLst>
      <p:ext uri="{BB962C8B-B14F-4D97-AF65-F5344CB8AC3E}">
        <p14:creationId xmlns:p14="http://schemas.microsoft.com/office/powerpoint/2010/main" val="4259161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2ADB6-E45F-35B2-3D26-EA9D2C500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>
            <a:extLst>
              <a:ext uri="{FF2B5EF4-FFF2-40B4-BE49-F238E27FC236}">
                <a16:creationId xmlns:a16="http://schemas.microsoft.com/office/drawing/2014/main" id="{36F7F262-BE04-808A-9895-116A63FEC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680411"/>
            <a:ext cx="3128963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54FBE4C-D668-6893-0999-0DF6464F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5840" y="4767263"/>
            <a:ext cx="499110" cy="274637"/>
          </a:xfrm>
        </p:spPr>
        <p:txBody>
          <a:bodyPr/>
          <a:lstStyle/>
          <a:p>
            <a:fld id="{7DDD21CC-BF56-4DB1-B29D-EBE4B8F49FE0}" type="slidenum">
              <a:rPr lang="fr-FR" smtClean="0"/>
              <a:t>6</a:t>
            </a:fld>
            <a:endParaRPr lang="fr-FR" dirty="0"/>
          </a:p>
        </p:txBody>
      </p:sp>
      <p:pic>
        <p:nvPicPr>
          <p:cNvPr id="5" name="Image 4" descr="Une image contenant texte, voiture, capture d’écran, véhicule&#10;&#10;Description générée automatiquement">
            <a:extLst>
              <a:ext uri="{FF2B5EF4-FFF2-40B4-BE49-F238E27FC236}">
                <a16:creationId xmlns:a16="http://schemas.microsoft.com/office/drawing/2014/main" id="{33F48FBE-F26B-52B5-8B23-857FC3A83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260" y="1324062"/>
            <a:ext cx="5901480" cy="313207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3BC814D3-DF8A-CB83-4EF7-BB1245874009}"/>
              </a:ext>
            </a:extLst>
          </p:cNvPr>
          <p:cNvSpPr txBox="1"/>
          <p:nvPr/>
        </p:nvSpPr>
        <p:spPr>
          <a:xfrm>
            <a:off x="1986094" y="294258"/>
            <a:ext cx="51718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800"/>
              </a:spcBef>
              <a:spcAft>
                <a:spcPts val="700"/>
              </a:spcAft>
            </a:pPr>
            <a:r>
              <a:rPr lang="fr-FR" sz="4400" b="1" dirty="0">
                <a:solidFill>
                  <a:schemeClr val="tx1"/>
                </a:solidFill>
                <a:latin typeface="Montserrat" pitchFamily="2" charset="0"/>
              </a:rPr>
              <a:t>DIFFER</a:t>
            </a:r>
            <a:r>
              <a:rPr lang="fr-FR" sz="4400" b="1" dirty="0">
                <a:solidFill>
                  <a:srgbClr val="FF0000"/>
                </a:solidFill>
                <a:latin typeface="Montserrat" pitchFamily="2" charset="0"/>
              </a:rPr>
              <a:t>EN</a:t>
            </a:r>
            <a:r>
              <a:rPr lang="fr-FR" sz="4400" b="1" dirty="0">
                <a:solidFill>
                  <a:schemeClr val="tx1"/>
                </a:solidFill>
                <a:latin typeface="Montserrat" pitchFamily="2" charset="0"/>
              </a:rPr>
              <a:t>CE</a:t>
            </a:r>
          </a:p>
        </p:txBody>
      </p:sp>
    </p:spTree>
    <p:extLst>
      <p:ext uri="{BB962C8B-B14F-4D97-AF65-F5344CB8AC3E}">
        <p14:creationId xmlns:p14="http://schemas.microsoft.com/office/powerpoint/2010/main" val="643375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2ADB6-E45F-35B2-3D26-EA9D2C500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>
            <a:extLst>
              <a:ext uri="{FF2B5EF4-FFF2-40B4-BE49-F238E27FC236}">
                <a16:creationId xmlns:a16="http://schemas.microsoft.com/office/drawing/2014/main" id="{36F7F262-BE04-808A-9895-116A63FEC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680411"/>
            <a:ext cx="3128963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54FBE4C-D668-6893-0999-0DF6464F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5840" y="4767263"/>
            <a:ext cx="499110" cy="274637"/>
          </a:xfrm>
        </p:spPr>
        <p:txBody>
          <a:bodyPr/>
          <a:lstStyle/>
          <a:p>
            <a:fld id="{7DDD21CC-BF56-4DB1-B29D-EBE4B8F49FE0}" type="slidenum">
              <a:rPr lang="fr-FR" smtClean="0"/>
              <a:t>7</a:t>
            </a:fld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D8D8115-F31C-78A6-EF17-721C1893BF24}"/>
              </a:ext>
            </a:extLst>
          </p:cNvPr>
          <p:cNvSpPr txBox="1"/>
          <p:nvPr/>
        </p:nvSpPr>
        <p:spPr>
          <a:xfrm>
            <a:off x="147953" y="468745"/>
            <a:ext cx="37501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800"/>
              </a:spcBef>
              <a:spcAft>
                <a:spcPts val="700"/>
              </a:spcAft>
            </a:pPr>
            <a:r>
              <a:rPr lang="en-US" sz="2000" b="1" dirty="0">
                <a:latin typeface="Montserrat" pitchFamily="2" charset="0"/>
              </a:rPr>
              <a:t>e-commerce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4E1673-D094-8BD8-7255-CBCE19FD045A}"/>
              </a:ext>
            </a:extLst>
          </p:cNvPr>
          <p:cNvSpPr/>
          <p:nvPr/>
        </p:nvSpPr>
        <p:spPr>
          <a:xfrm>
            <a:off x="3981450" y="0"/>
            <a:ext cx="5143500" cy="5143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F7956DC-C369-C395-6CDB-3312A5FF2E37}"/>
              </a:ext>
            </a:extLst>
          </p:cNvPr>
          <p:cNvSpPr txBox="1"/>
          <p:nvPr/>
        </p:nvSpPr>
        <p:spPr>
          <a:xfrm>
            <a:off x="3972188" y="1998911"/>
            <a:ext cx="517181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800"/>
              </a:spcBef>
              <a:spcAft>
                <a:spcPts val="700"/>
              </a:spcAft>
            </a:pPr>
            <a:r>
              <a:rPr lang="fr-FR" sz="4400" b="1" dirty="0">
                <a:solidFill>
                  <a:schemeClr val="bg1"/>
                </a:solidFill>
                <a:latin typeface="Montserrat" pitchFamily="2" charset="0"/>
              </a:rPr>
              <a:t>TY</a:t>
            </a:r>
            <a:r>
              <a:rPr lang="fr-FR" sz="4400" b="1" dirty="0">
                <a:solidFill>
                  <a:srgbClr val="FF0000"/>
                </a:solidFill>
                <a:latin typeface="Montserrat" pitchFamily="2" charset="0"/>
              </a:rPr>
              <a:t>P</a:t>
            </a:r>
            <a:r>
              <a:rPr lang="fr-FR" sz="4400" b="1" dirty="0">
                <a:solidFill>
                  <a:schemeClr val="bg1"/>
                </a:solidFill>
                <a:latin typeface="Montserrat" pitchFamily="2" charset="0"/>
              </a:rPr>
              <a:t>ES DE SI</a:t>
            </a:r>
            <a:r>
              <a:rPr lang="fr-FR" sz="4400" b="1" dirty="0">
                <a:solidFill>
                  <a:srgbClr val="FF0000"/>
                </a:solidFill>
                <a:latin typeface="Montserrat" pitchFamily="2" charset="0"/>
              </a:rPr>
              <a:t>T</a:t>
            </a:r>
            <a:r>
              <a:rPr lang="fr-FR" sz="4400" b="1" dirty="0">
                <a:solidFill>
                  <a:schemeClr val="bg1"/>
                </a:solidFill>
                <a:latin typeface="Montserrat" pitchFamily="2" charset="0"/>
              </a:rPr>
              <a:t>ES W</a:t>
            </a:r>
            <a:r>
              <a:rPr lang="fr-FR" sz="4400" b="1" dirty="0">
                <a:solidFill>
                  <a:srgbClr val="FF0000"/>
                </a:solidFill>
                <a:latin typeface="Montserrat" pitchFamily="2" charset="0"/>
              </a:rPr>
              <a:t>E</a:t>
            </a:r>
            <a:r>
              <a:rPr lang="fr-FR" sz="4400" b="1" dirty="0">
                <a:solidFill>
                  <a:schemeClr val="bg1"/>
                </a:solidFill>
                <a:latin typeface="Montserrat" pitchFamily="2" charset="0"/>
              </a:rPr>
              <a:t>B</a:t>
            </a:r>
          </a:p>
        </p:txBody>
      </p:sp>
      <p:pic>
        <p:nvPicPr>
          <p:cNvPr id="5" name="Image 4" descr="Une image contenant texte, capture d’écran, logiciel, Icône d’ordinateur&#10;&#10;Description générée automatiquement">
            <a:extLst>
              <a:ext uri="{FF2B5EF4-FFF2-40B4-BE49-F238E27FC236}">
                <a16:creationId xmlns:a16="http://schemas.microsoft.com/office/drawing/2014/main" id="{EB11E0BC-8EA7-F216-95F4-8E643C325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13" y="1179461"/>
            <a:ext cx="3211119" cy="2408339"/>
          </a:xfrm>
          <a:prstGeom prst="rect">
            <a:avLst/>
          </a:prstGeom>
        </p:spPr>
      </p:pic>
      <p:grpSp>
        <p:nvGrpSpPr>
          <p:cNvPr id="12" name="Groupe 11">
            <a:extLst>
              <a:ext uri="{FF2B5EF4-FFF2-40B4-BE49-F238E27FC236}">
                <a16:creationId xmlns:a16="http://schemas.microsoft.com/office/drawing/2014/main" id="{9670C7E9-E9CD-4A9C-E204-79363F7953D3}"/>
              </a:ext>
            </a:extLst>
          </p:cNvPr>
          <p:cNvGrpSpPr/>
          <p:nvPr/>
        </p:nvGrpSpPr>
        <p:grpSpPr>
          <a:xfrm>
            <a:off x="147953" y="298766"/>
            <a:ext cx="3902553" cy="4239491"/>
            <a:chOff x="147953" y="298766"/>
            <a:chExt cx="3902553" cy="42394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2E5295A-5BA7-A6D4-BD3D-8B4C089024BA}"/>
                </a:ext>
              </a:extLst>
            </p:cNvPr>
            <p:cNvSpPr/>
            <p:nvPr/>
          </p:nvSpPr>
          <p:spPr>
            <a:xfrm>
              <a:off x="147953" y="298766"/>
              <a:ext cx="3750153" cy="42394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0" name="Image 9" descr="Une image contenant texte, Visage humain, capture d’écran, Site web&#10;&#10;Description générée automatiquement">
              <a:extLst>
                <a:ext uri="{FF2B5EF4-FFF2-40B4-BE49-F238E27FC236}">
                  <a16:creationId xmlns:a16="http://schemas.microsoft.com/office/drawing/2014/main" id="{4B591FDC-CBD7-AFB9-343C-0F1AEAC20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9113" y="1232126"/>
              <a:ext cx="2795994" cy="2372772"/>
            </a:xfrm>
            <a:prstGeom prst="rect">
              <a:avLst/>
            </a:prstGeom>
          </p:spPr>
        </p:pic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21BB56C-B3C2-FF4F-967D-361ADFDAEA20}"/>
                </a:ext>
              </a:extLst>
            </p:cNvPr>
            <p:cNvSpPr txBox="1"/>
            <p:nvPr/>
          </p:nvSpPr>
          <p:spPr>
            <a:xfrm>
              <a:off x="300353" y="621145"/>
              <a:ext cx="375015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800"/>
                </a:spcBef>
                <a:spcAft>
                  <a:spcPts val="700"/>
                </a:spcAft>
              </a:pPr>
              <a:r>
                <a:rPr lang="en-US" sz="2000" b="1" dirty="0">
                  <a:latin typeface="Montserrat" pitchFamily="2" charset="0"/>
                </a:rPr>
                <a:t>Portfolio 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7648CF27-F08B-E923-215F-26FABA0B1FD5}"/>
              </a:ext>
            </a:extLst>
          </p:cNvPr>
          <p:cNvGrpSpPr/>
          <p:nvPr/>
        </p:nvGrpSpPr>
        <p:grpSpPr>
          <a:xfrm>
            <a:off x="109399" y="199505"/>
            <a:ext cx="3890349" cy="4475250"/>
            <a:chOff x="109399" y="199505"/>
            <a:chExt cx="3890349" cy="447525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3C0D755-030D-7A2C-8802-90EDD355F37E}"/>
                </a:ext>
              </a:extLst>
            </p:cNvPr>
            <p:cNvSpPr/>
            <p:nvPr/>
          </p:nvSpPr>
          <p:spPr>
            <a:xfrm>
              <a:off x="147953" y="199505"/>
              <a:ext cx="3666810" cy="4475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5" name="Image 14" descr="Une image contenant capture d’écran, texte, Police, logo&#10;&#10;Description générée automatiquement">
              <a:extLst>
                <a:ext uri="{FF2B5EF4-FFF2-40B4-BE49-F238E27FC236}">
                  <a16:creationId xmlns:a16="http://schemas.microsoft.com/office/drawing/2014/main" id="{93916F8C-B73D-76F9-B24B-ABF83D2B8B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9399" y="1760090"/>
              <a:ext cx="3821117" cy="1529593"/>
            </a:xfrm>
            <a:prstGeom prst="rect">
              <a:avLst/>
            </a:prstGeom>
          </p:spPr>
        </p:pic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3832FD11-F290-8904-4938-8337EDE98712}"/>
                </a:ext>
              </a:extLst>
            </p:cNvPr>
            <p:cNvSpPr txBox="1"/>
            <p:nvPr/>
          </p:nvSpPr>
          <p:spPr>
            <a:xfrm>
              <a:off x="249595" y="773545"/>
              <a:ext cx="375015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800"/>
                </a:spcBef>
                <a:spcAft>
                  <a:spcPts val="700"/>
                </a:spcAft>
              </a:pPr>
              <a:r>
                <a:rPr lang="en-US" sz="2000" b="1" dirty="0" err="1">
                  <a:latin typeface="Montserrat" pitchFamily="2" charset="0"/>
                </a:rPr>
                <a:t>Messagerie</a:t>
              </a:r>
              <a:r>
                <a:rPr lang="en-US" sz="2000" b="1" dirty="0">
                  <a:latin typeface="Montserrat" pitchFamily="2" charset="0"/>
                </a:rPr>
                <a:t>  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62781B86-8C0D-9C3E-3DCF-D9409B5995C2}"/>
              </a:ext>
            </a:extLst>
          </p:cNvPr>
          <p:cNvGrpSpPr/>
          <p:nvPr/>
        </p:nvGrpSpPr>
        <p:grpSpPr>
          <a:xfrm>
            <a:off x="19050" y="146366"/>
            <a:ext cx="3934088" cy="4223589"/>
            <a:chOff x="19050" y="146366"/>
            <a:chExt cx="3934088" cy="422358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D09691-4B86-0B24-DA84-6FA16360B9E2}"/>
                </a:ext>
              </a:extLst>
            </p:cNvPr>
            <p:cNvSpPr/>
            <p:nvPr/>
          </p:nvSpPr>
          <p:spPr>
            <a:xfrm>
              <a:off x="19050" y="146366"/>
              <a:ext cx="3934088" cy="42235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20" name="Image 19" descr="Une image contenant Appareils électroniques, Appareil électronique, multimédia, logiciel&#10;&#10;Description générée automatiquement">
              <a:extLst>
                <a:ext uri="{FF2B5EF4-FFF2-40B4-BE49-F238E27FC236}">
                  <a16:creationId xmlns:a16="http://schemas.microsoft.com/office/drawing/2014/main" id="{60D19209-5529-E228-8921-B834B016C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822" y="1662830"/>
              <a:ext cx="3747642" cy="2130802"/>
            </a:xfrm>
            <a:prstGeom prst="rect">
              <a:avLst/>
            </a:prstGeom>
          </p:spPr>
        </p:pic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561DC327-A48F-12FA-16C6-6E93BC39E6C1}"/>
                </a:ext>
              </a:extLst>
            </p:cNvPr>
            <p:cNvSpPr txBox="1"/>
            <p:nvPr/>
          </p:nvSpPr>
          <p:spPr>
            <a:xfrm>
              <a:off x="144880" y="925945"/>
              <a:ext cx="375015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800"/>
                </a:spcBef>
                <a:spcAft>
                  <a:spcPts val="700"/>
                </a:spcAft>
              </a:pPr>
              <a:r>
                <a:rPr lang="en-US" sz="2000" b="1" dirty="0" err="1">
                  <a:latin typeface="Montserrat" pitchFamily="2" charset="0"/>
                </a:rPr>
                <a:t>Plateforme</a:t>
              </a:r>
              <a:r>
                <a:rPr lang="en-US" sz="2000" b="1" dirty="0">
                  <a:latin typeface="Montserrat" pitchFamily="2" charset="0"/>
                </a:rPr>
                <a:t> </a:t>
              </a:r>
              <a:r>
                <a:rPr lang="en-US" sz="2000" b="1" dirty="0" err="1">
                  <a:latin typeface="Montserrat" pitchFamily="2" charset="0"/>
                </a:rPr>
                <a:t>d’échange</a:t>
              </a:r>
              <a:r>
                <a:rPr lang="en-US" sz="2000" b="1" dirty="0">
                  <a:latin typeface="Montserrat" pitchFamily="2" charset="0"/>
                </a:rPr>
                <a:t>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408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2ADB6-E45F-35B2-3D26-EA9D2C500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54FBE4C-D668-6893-0999-0DF6464F7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5840" y="4767263"/>
            <a:ext cx="499110" cy="274637"/>
          </a:xfrm>
        </p:spPr>
        <p:txBody>
          <a:bodyPr/>
          <a:lstStyle/>
          <a:p>
            <a:fld id="{7DDD21CC-BF56-4DB1-B29D-EBE4B8F49FE0}" type="slidenum">
              <a:rPr lang="fr-FR" smtClean="0"/>
              <a:t>8</a:t>
            </a:fld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4E1673-D094-8BD8-7255-CBCE19FD045A}"/>
              </a:ext>
            </a:extLst>
          </p:cNvPr>
          <p:cNvSpPr/>
          <p:nvPr/>
        </p:nvSpPr>
        <p:spPr>
          <a:xfrm>
            <a:off x="0" y="0"/>
            <a:ext cx="9124950" cy="5143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F7956DC-C369-C395-6CDB-3312A5FF2E37}"/>
              </a:ext>
            </a:extLst>
          </p:cNvPr>
          <p:cNvSpPr txBox="1"/>
          <p:nvPr/>
        </p:nvSpPr>
        <p:spPr>
          <a:xfrm>
            <a:off x="1986094" y="2187029"/>
            <a:ext cx="51718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800"/>
              </a:spcBef>
              <a:spcAft>
                <a:spcPts val="700"/>
              </a:spcAft>
            </a:pPr>
            <a:r>
              <a:rPr lang="fr-FR" sz="4400" b="1" dirty="0">
                <a:solidFill>
                  <a:srgbClr val="FF0000"/>
                </a:solidFill>
                <a:latin typeface="Montserrat" pitchFamily="2" charset="0"/>
              </a:rPr>
              <a:t>ATTENTES</a:t>
            </a:r>
          </a:p>
        </p:txBody>
      </p:sp>
    </p:spTree>
    <p:extLst>
      <p:ext uri="{BB962C8B-B14F-4D97-AF65-F5344CB8AC3E}">
        <p14:creationId xmlns:p14="http://schemas.microsoft.com/office/powerpoint/2010/main" val="1811136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C6B158B5-50B5-4927-A367-7C9F3AFE5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59D9C3E-F147-089E-4A73-AC5A7A5D5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6368" y="1025754"/>
            <a:ext cx="3281363" cy="19991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200" b="1" spc="200">
                <a:solidFill>
                  <a:schemeClr val="bg1"/>
                </a:solidFill>
              </a:rPr>
              <a:t>MERCI POUR VOTRE ATTENTION</a:t>
            </a:r>
          </a:p>
        </p:txBody>
      </p:sp>
      <p:pic>
        <p:nvPicPr>
          <p:cNvPr id="5" name="Image 4" descr="Une image contenant ordinateur portable, ordinateur, texte, Netbook&#10;&#10;Description générée automatiquement">
            <a:extLst>
              <a:ext uri="{FF2B5EF4-FFF2-40B4-BE49-F238E27FC236}">
                <a16:creationId xmlns:a16="http://schemas.microsoft.com/office/drawing/2014/main" id="{2EAF3A27-590D-FCBE-0B3E-D752241316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84" r="3" b="2472"/>
          <a:stretch/>
        </p:blipFill>
        <p:spPr>
          <a:xfrm>
            <a:off x="20" y="1"/>
            <a:ext cx="4686958" cy="5143499"/>
          </a:xfrm>
          <a:custGeom>
            <a:avLst/>
            <a:gdLst/>
            <a:ahLst/>
            <a:cxnLst/>
            <a:rect l="l" t="t" r="r" b="b"/>
            <a:pathLst>
              <a:path w="6249303" h="6857998">
                <a:moveTo>
                  <a:pt x="5497146" y="6118149"/>
                </a:moveTo>
                <a:cubicBezTo>
                  <a:pt x="5503695" y="6124102"/>
                  <a:pt x="5511317" y="6129341"/>
                  <a:pt x="5518366" y="6133723"/>
                </a:cubicBezTo>
                <a:cubicBezTo>
                  <a:pt x="5525509" y="6138152"/>
                  <a:pt x="5530855" y="6143474"/>
                  <a:pt x="5534525" y="6149380"/>
                </a:cubicBezTo>
                <a:lnTo>
                  <a:pt x="5540000" y="6166562"/>
                </a:lnTo>
                <a:lnTo>
                  <a:pt x="5534525" y="6149379"/>
                </a:lnTo>
                <a:cubicBezTo>
                  <a:pt x="5530855" y="6143474"/>
                  <a:pt x="5525509" y="6138152"/>
                  <a:pt x="5518366" y="6133722"/>
                </a:cubicBezTo>
                <a:cubicBezTo>
                  <a:pt x="5511317" y="6129341"/>
                  <a:pt x="5503695" y="6124102"/>
                  <a:pt x="5497146" y="6118149"/>
                </a:cubicBezTo>
                <a:close/>
                <a:moveTo>
                  <a:pt x="5405304" y="4941372"/>
                </a:moveTo>
                <a:lnTo>
                  <a:pt x="5408634" y="4950869"/>
                </a:lnTo>
                <a:lnTo>
                  <a:pt x="5418318" y="4991382"/>
                </a:lnTo>
                <a:lnTo>
                  <a:pt x="5408634" y="4950868"/>
                </a:lnTo>
                <a:close/>
                <a:moveTo>
                  <a:pt x="5409242" y="4749807"/>
                </a:moveTo>
                <a:cubicBezTo>
                  <a:pt x="5397106" y="4762826"/>
                  <a:pt x="5396249" y="4781365"/>
                  <a:pt x="5394535" y="4799797"/>
                </a:cubicBezTo>
                <a:cubicBezTo>
                  <a:pt x="5396249" y="4781365"/>
                  <a:pt x="5397106" y="4762827"/>
                  <a:pt x="5409242" y="4749807"/>
                </a:cubicBezTo>
                <a:close/>
                <a:moveTo>
                  <a:pt x="5427041" y="4543185"/>
                </a:moveTo>
                <a:cubicBezTo>
                  <a:pt x="5428019" y="4548281"/>
                  <a:pt x="5430065" y="4553662"/>
                  <a:pt x="5432447" y="4557092"/>
                </a:cubicBezTo>
                <a:cubicBezTo>
                  <a:pt x="5444067" y="4573618"/>
                  <a:pt x="5452855" y="4588275"/>
                  <a:pt x="5458810" y="4602021"/>
                </a:cubicBezTo>
                <a:cubicBezTo>
                  <a:pt x="5452855" y="4588275"/>
                  <a:pt x="5444067" y="4573618"/>
                  <a:pt x="5432447" y="4557091"/>
                </a:cubicBezTo>
                <a:close/>
                <a:moveTo>
                  <a:pt x="5893259" y="2819253"/>
                </a:moveTo>
                <a:lnTo>
                  <a:pt x="5904902" y="2827484"/>
                </a:lnTo>
                <a:lnTo>
                  <a:pt x="5904904" y="2827486"/>
                </a:lnTo>
                <a:lnTo>
                  <a:pt x="5933407" y="2861156"/>
                </a:lnTo>
                <a:lnTo>
                  <a:pt x="5923753" y="2842392"/>
                </a:lnTo>
                <a:lnTo>
                  <a:pt x="5904904" y="2827486"/>
                </a:lnTo>
                <a:lnTo>
                  <a:pt x="5904902" y="2827483"/>
                </a:lnTo>
                <a:close/>
                <a:moveTo>
                  <a:pt x="5823604" y="1974015"/>
                </a:moveTo>
                <a:lnTo>
                  <a:pt x="5817090" y="1999763"/>
                </a:lnTo>
                <a:cubicBezTo>
                  <a:pt x="5813281" y="2008056"/>
                  <a:pt x="5807601" y="2016020"/>
                  <a:pt x="5799362" y="2023547"/>
                </a:cubicBezTo>
                <a:cubicBezTo>
                  <a:pt x="5815841" y="2008497"/>
                  <a:pt x="5822079" y="1991685"/>
                  <a:pt x="5823604" y="1974015"/>
                </a:cubicBezTo>
                <a:close/>
                <a:moveTo>
                  <a:pt x="5806410" y="1768838"/>
                </a:moveTo>
                <a:cubicBezTo>
                  <a:pt x="5802029" y="1774411"/>
                  <a:pt x="5799266" y="1779948"/>
                  <a:pt x="5797809" y="1785412"/>
                </a:cubicBezTo>
                <a:lnTo>
                  <a:pt x="5797028" y="1801558"/>
                </a:lnTo>
                <a:cubicBezTo>
                  <a:pt x="5795361" y="1790986"/>
                  <a:pt x="5797647" y="1779981"/>
                  <a:pt x="5806410" y="1768838"/>
                </a:cubicBezTo>
                <a:close/>
                <a:moveTo>
                  <a:pt x="5915999" y="520953"/>
                </a:moveTo>
                <a:lnTo>
                  <a:pt x="5909271" y="549926"/>
                </a:lnTo>
                <a:lnTo>
                  <a:pt x="5903017" y="566616"/>
                </a:lnTo>
                <a:lnTo>
                  <a:pt x="5897067" y="581804"/>
                </a:lnTo>
                <a:lnTo>
                  <a:pt x="5896649" y="583595"/>
                </a:lnTo>
                <a:lnTo>
                  <a:pt x="5894474" y="589388"/>
                </a:lnTo>
                <a:cubicBezTo>
                  <a:pt x="5892074" y="597005"/>
                  <a:pt x="5890316" y="604728"/>
                  <a:pt x="5889851" y="612658"/>
                </a:cubicBezTo>
                <a:lnTo>
                  <a:pt x="5896649" y="583595"/>
                </a:lnTo>
                <a:lnTo>
                  <a:pt x="5902965" y="566754"/>
                </a:lnTo>
                <a:lnTo>
                  <a:pt x="5903017" y="566616"/>
                </a:lnTo>
                <a:lnTo>
                  <a:pt x="5908855" y="551717"/>
                </a:lnTo>
                <a:lnTo>
                  <a:pt x="5909271" y="549926"/>
                </a:lnTo>
                <a:lnTo>
                  <a:pt x="5911436" y="544146"/>
                </a:lnTo>
                <a:cubicBezTo>
                  <a:pt x="5913823" y="536547"/>
                  <a:pt x="5915561" y="528850"/>
                  <a:pt x="5915999" y="520953"/>
                </a:cubicBezTo>
                <a:close/>
                <a:moveTo>
                  <a:pt x="5864896" y="268794"/>
                </a:moveTo>
                <a:cubicBezTo>
                  <a:pt x="5862371" y="279176"/>
                  <a:pt x="5860668" y="289296"/>
                  <a:pt x="5860021" y="299164"/>
                </a:cubicBezTo>
                <a:cubicBezTo>
                  <a:pt x="5859371" y="309031"/>
                  <a:pt x="5859776" y="318646"/>
                  <a:pt x="5861466" y="328017"/>
                </a:cubicBezTo>
                <a:close/>
                <a:moveTo>
                  <a:pt x="0" y="0"/>
                </a:moveTo>
                <a:lnTo>
                  <a:pt x="6182312" y="0"/>
                </a:lnTo>
                <a:lnTo>
                  <a:pt x="6178097" y="24480"/>
                </a:lnTo>
                <a:cubicBezTo>
                  <a:pt x="6175612" y="32636"/>
                  <a:pt x="6171850" y="40471"/>
                  <a:pt x="6166086" y="47806"/>
                </a:cubicBezTo>
                <a:cubicBezTo>
                  <a:pt x="6151226" y="66857"/>
                  <a:pt x="6154655" y="85336"/>
                  <a:pt x="6156942" y="105718"/>
                </a:cubicBezTo>
                <a:cubicBezTo>
                  <a:pt x="6158656" y="121150"/>
                  <a:pt x="6158085" y="136963"/>
                  <a:pt x="6158277" y="152584"/>
                </a:cubicBezTo>
                <a:cubicBezTo>
                  <a:pt x="6158846" y="180017"/>
                  <a:pt x="6159037" y="207450"/>
                  <a:pt x="6159990" y="234883"/>
                </a:cubicBezTo>
                <a:cubicBezTo>
                  <a:pt x="6160370" y="243648"/>
                  <a:pt x="6165135" y="252600"/>
                  <a:pt x="6164373" y="261173"/>
                </a:cubicBezTo>
                <a:cubicBezTo>
                  <a:pt x="6160752" y="300800"/>
                  <a:pt x="6155037" y="340425"/>
                  <a:pt x="6151798" y="380050"/>
                </a:cubicBezTo>
                <a:cubicBezTo>
                  <a:pt x="6149894" y="402529"/>
                  <a:pt x="6153511" y="425581"/>
                  <a:pt x="6150846" y="447870"/>
                </a:cubicBezTo>
                <a:cubicBezTo>
                  <a:pt x="6147798" y="473587"/>
                  <a:pt x="6139988" y="498733"/>
                  <a:pt x="6135223" y="524262"/>
                </a:cubicBezTo>
                <a:cubicBezTo>
                  <a:pt x="6133891" y="531310"/>
                  <a:pt x="6135606" y="539121"/>
                  <a:pt x="6135985" y="546552"/>
                </a:cubicBezTo>
                <a:cubicBezTo>
                  <a:pt x="6136367" y="554933"/>
                  <a:pt x="6137129" y="563125"/>
                  <a:pt x="6137320" y="571508"/>
                </a:cubicBezTo>
                <a:cubicBezTo>
                  <a:pt x="6137702" y="597037"/>
                  <a:pt x="6137129" y="622564"/>
                  <a:pt x="6138464" y="648092"/>
                </a:cubicBezTo>
                <a:cubicBezTo>
                  <a:pt x="6139225" y="663713"/>
                  <a:pt x="6147035" y="680096"/>
                  <a:pt x="6144177" y="694576"/>
                </a:cubicBezTo>
                <a:cubicBezTo>
                  <a:pt x="6138654" y="724104"/>
                  <a:pt x="6151036" y="753633"/>
                  <a:pt x="6140750" y="783158"/>
                </a:cubicBezTo>
                <a:cubicBezTo>
                  <a:pt x="6137702" y="792306"/>
                  <a:pt x="6145322" y="804877"/>
                  <a:pt x="6145702" y="815929"/>
                </a:cubicBezTo>
                <a:cubicBezTo>
                  <a:pt x="6146654" y="843552"/>
                  <a:pt x="6146464" y="871173"/>
                  <a:pt x="6146274" y="898797"/>
                </a:cubicBezTo>
                <a:cubicBezTo>
                  <a:pt x="6146084" y="923562"/>
                  <a:pt x="6148750" y="949281"/>
                  <a:pt x="6143416" y="973095"/>
                </a:cubicBezTo>
                <a:cubicBezTo>
                  <a:pt x="6137702" y="998052"/>
                  <a:pt x="6138464" y="1020529"/>
                  <a:pt x="6144940" y="1044725"/>
                </a:cubicBezTo>
                <a:cubicBezTo>
                  <a:pt x="6149322" y="1061298"/>
                  <a:pt x="6149894" y="1078826"/>
                  <a:pt x="6151226" y="1095972"/>
                </a:cubicBezTo>
                <a:cubicBezTo>
                  <a:pt x="6152750" y="1114449"/>
                  <a:pt x="6148750" y="1134834"/>
                  <a:pt x="6155037" y="1151600"/>
                </a:cubicBezTo>
                <a:cubicBezTo>
                  <a:pt x="6173706" y="1201512"/>
                  <a:pt x="6177706" y="1252757"/>
                  <a:pt x="6177706" y="1304955"/>
                </a:cubicBezTo>
                <a:cubicBezTo>
                  <a:pt x="6177706" y="1314483"/>
                  <a:pt x="6175041" y="1324198"/>
                  <a:pt x="6172183" y="1333341"/>
                </a:cubicBezTo>
                <a:cubicBezTo>
                  <a:pt x="6155037" y="1386684"/>
                  <a:pt x="6156560" y="1440216"/>
                  <a:pt x="6167039" y="1494509"/>
                </a:cubicBezTo>
                <a:cubicBezTo>
                  <a:pt x="6169325" y="1505751"/>
                  <a:pt x="6169706" y="1518324"/>
                  <a:pt x="6167421" y="1529563"/>
                </a:cubicBezTo>
                <a:cubicBezTo>
                  <a:pt x="6160752" y="1561189"/>
                  <a:pt x="6149702" y="1591859"/>
                  <a:pt x="6144940" y="1623675"/>
                </a:cubicBezTo>
                <a:cubicBezTo>
                  <a:pt x="6137129" y="1676253"/>
                  <a:pt x="6163417" y="1721785"/>
                  <a:pt x="6180565" y="1768838"/>
                </a:cubicBezTo>
                <a:cubicBezTo>
                  <a:pt x="6196758" y="1813610"/>
                  <a:pt x="6233335" y="1851709"/>
                  <a:pt x="6225142" y="1904673"/>
                </a:cubicBezTo>
                <a:cubicBezTo>
                  <a:pt x="6224381" y="1910004"/>
                  <a:pt x="6229524" y="1915912"/>
                  <a:pt x="6230858" y="1921817"/>
                </a:cubicBezTo>
                <a:cubicBezTo>
                  <a:pt x="6234479" y="1938009"/>
                  <a:pt x="6238857" y="1954202"/>
                  <a:pt x="6240574" y="1970586"/>
                </a:cubicBezTo>
                <a:cubicBezTo>
                  <a:pt x="6242861" y="1990589"/>
                  <a:pt x="6242100" y="2010974"/>
                  <a:pt x="6244004" y="2030977"/>
                </a:cubicBezTo>
                <a:cubicBezTo>
                  <a:pt x="6245147" y="2043835"/>
                  <a:pt x="6247242" y="2056600"/>
                  <a:pt x="6249052" y="2069340"/>
                </a:cubicBezTo>
                <a:lnTo>
                  <a:pt x="6249303" y="2072225"/>
                </a:lnTo>
                <a:lnTo>
                  <a:pt x="6249303" y="2131532"/>
                </a:lnTo>
                <a:lnTo>
                  <a:pt x="6248432" y="2138304"/>
                </a:lnTo>
                <a:cubicBezTo>
                  <a:pt x="6246241" y="2148519"/>
                  <a:pt x="6243623" y="2158712"/>
                  <a:pt x="6241908" y="2168903"/>
                </a:cubicBezTo>
                <a:cubicBezTo>
                  <a:pt x="6237145" y="2197670"/>
                  <a:pt x="6238479" y="2229296"/>
                  <a:pt x="6226286" y="2254633"/>
                </a:cubicBezTo>
                <a:cubicBezTo>
                  <a:pt x="6213332" y="2281683"/>
                  <a:pt x="6207426" y="2307402"/>
                  <a:pt x="6211426" y="2335405"/>
                </a:cubicBezTo>
                <a:cubicBezTo>
                  <a:pt x="6212760" y="2344741"/>
                  <a:pt x="6220762" y="2356744"/>
                  <a:pt x="6228952" y="2360933"/>
                </a:cubicBezTo>
                <a:cubicBezTo>
                  <a:pt x="6247241" y="2370270"/>
                  <a:pt x="6250481" y="2383032"/>
                  <a:pt x="6244193" y="2400369"/>
                </a:cubicBezTo>
                <a:cubicBezTo>
                  <a:pt x="6238857" y="2415420"/>
                  <a:pt x="6236192" y="2433897"/>
                  <a:pt x="6225904" y="2444184"/>
                </a:cubicBezTo>
                <a:cubicBezTo>
                  <a:pt x="6196758" y="2473333"/>
                  <a:pt x="6195806" y="2510483"/>
                  <a:pt x="6187996" y="2546678"/>
                </a:cubicBezTo>
                <a:cubicBezTo>
                  <a:pt x="6183231" y="2568774"/>
                  <a:pt x="6183041" y="2589352"/>
                  <a:pt x="6186279" y="2611450"/>
                </a:cubicBezTo>
                <a:cubicBezTo>
                  <a:pt x="6193518" y="2659455"/>
                  <a:pt x="6183231" y="2706131"/>
                  <a:pt x="6170087" y="2752235"/>
                </a:cubicBezTo>
                <a:cubicBezTo>
                  <a:pt x="6161325" y="2782716"/>
                  <a:pt x="6155990" y="2813958"/>
                  <a:pt x="6147035" y="2844248"/>
                </a:cubicBezTo>
                <a:cubicBezTo>
                  <a:pt x="6140177" y="2866918"/>
                  <a:pt x="6131985" y="2889587"/>
                  <a:pt x="6120937" y="2910353"/>
                </a:cubicBezTo>
                <a:cubicBezTo>
                  <a:pt x="6104743" y="2940455"/>
                  <a:pt x="6080358" y="2966742"/>
                  <a:pt x="6086835" y="3005035"/>
                </a:cubicBezTo>
                <a:cubicBezTo>
                  <a:pt x="6092550" y="3038756"/>
                  <a:pt x="6080550" y="3069235"/>
                  <a:pt x="6069119" y="3100099"/>
                </a:cubicBezTo>
                <a:cubicBezTo>
                  <a:pt x="6060737" y="3122770"/>
                  <a:pt x="6052162" y="3145436"/>
                  <a:pt x="6046828" y="3168870"/>
                </a:cubicBezTo>
                <a:cubicBezTo>
                  <a:pt x="6040542" y="3196686"/>
                  <a:pt x="6043210" y="3228119"/>
                  <a:pt x="6031589" y="3252885"/>
                </a:cubicBezTo>
                <a:cubicBezTo>
                  <a:pt x="6019396" y="3278795"/>
                  <a:pt x="6027588" y="3300319"/>
                  <a:pt x="6031017" y="3323372"/>
                </a:cubicBezTo>
                <a:cubicBezTo>
                  <a:pt x="6036353" y="3360139"/>
                  <a:pt x="6046258" y="3396719"/>
                  <a:pt x="6033685" y="3433866"/>
                </a:cubicBezTo>
                <a:cubicBezTo>
                  <a:pt x="6018444" y="3479015"/>
                  <a:pt x="6002060" y="3523785"/>
                  <a:pt x="5987583" y="3569124"/>
                </a:cubicBezTo>
                <a:cubicBezTo>
                  <a:pt x="5982056" y="3586653"/>
                  <a:pt x="5979770" y="3605509"/>
                  <a:pt x="5977295" y="3623799"/>
                </a:cubicBezTo>
                <a:cubicBezTo>
                  <a:pt x="5975197" y="3641134"/>
                  <a:pt x="5980533" y="3661899"/>
                  <a:pt x="5972533" y="3675238"/>
                </a:cubicBezTo>
                <a:cubicBezTo>
                  <a:pt x="5951958" y="3709529"/>
                  <a:pt x="5941860" y="3744770"/>
                  <a:pt x="5941860" y="3784397"/>
                </a:cubicBezTo>
                <a:cubicBezTo>
                  <a:pt x="5941860" y="3799258"/>
                  <a:pt x="5933287" y="3813737"/>
                  <a:pt x="5931762" y="3828785"/>
                </a:cubicBezTo>
                <a:cubicBezTo>
                  <a:pt x="5929858" y="3849362"/>
                  <a:pt x="5924714" y="3872985"/>
                  <a:pt x="5931955" y="3890891"/>
                </a:cubicBezTo>
                <a:cubicBezTo>
                  <a:pt x="5949100" y="3932993"/>
                  <a:pt x="5934810" y="3967091"/>
                  <a:pt x="5917857" y="4003861"/>
                </a:cubicBezTo>
                <a:cubicBezTo>
                  <a:pt x="5901092" y="4040058"/>
                  <a:pt x="5887757" y="4078159"/>
                  <a:pt x="5876707" y="4116641"/>
                </a:cubicBezTo>
                <a:cubicBezTo>
                  <a:pt x="5872706" y="4131119"/>
                  <a:pt x="5879375" y="4148453"/>
                  <a:pt x="5880708" y="4164458"/>
                </a:cubicBezTo>
                <a:cubicBezTo>
                  <a:pt x="5881089" y="4170174"/>
                  <a:pt x="5881661" y="4176461"/>
                  <a:pt x="5879756" y="4181603"/>
                </a:cubicBezTo>
                <a:cubicBezTo>
                  <a:pt x="5861466" y="4231324"/>
                  <a:pt x="5847560" y="4281810"/>
                  <a:pt x="5857085" y="4335722"/>
                </a:cubicBezTo>
                <a:cubicBezTo>
                  <a:pt x="5858038" y="4340674"/>
                  <a:pt x="5855942" y="4346201"/>
                  <a:pt x="5854608" y="4351154"/>
                </a:cubicBezTo>
                <a:cubicBezTo>
                  <a:pt x="5847751" y="4375349"/>
                  <a:pt x="5836892" y="4398972"/>
                  <a:pt x="5834415" y="4423545"/>
                </a:cubicBezTo>
                <a:cubicBezTo>
                  <a:pt x="5828319" y="4484127"/>
                  <a:pt x="5825841" y="4545086"/>
                  <a:pt x="5821841" y="4606053"/>
                </a:cubicBezTo>
                <a:cubicBezTo>
                  <a:pt x="5821653" y="4609863"/>
                  <a:pt x="5821653" y="4613864"/>
                  <a:pt x="5820317" y="4617291"/>
                </a:cubicBezTo>
                <a:cubicBezTo>
                  <a:pt x="5812125" y="4639772"/>
                  <a:pt x="5814794" y="4659393"/>
                  <a:pt x="5830414" y="4678445"/>
                </a:cubicBezTo>
                <a:cubicBezTo>
                  <a:pt x="5837273" y="4686828"/>
                  <a:pt x="5840892" y="4698258"/>
                  <a:pt x="5844703" y="4708734"/>
                </a:cubicBezTo>
                <a:cubicBezTo>
                  <a:pt x="5850418" y="4724167"/>
                  <a:pt x="5855942" y="4739978"/>
                  <a:pt x="5859562" y="4755980"/>
                </a:cubicBezTo>
                <a:cubicBezTo>
                  <a:pt x="5862991" y="4771793"/>
                  <a:pt x="5867753" y="4788747"/>
                  <a:pt x="5865088" y="4803988"/>
                </a:cubicBezTo>
                <a:cubicBezTo>
                  <a:pt x="5860326" y="4831420"/>
                  <a:pt x="5849657" y="4857522"/>
                  <a:pt x="5842606" y="4884572"/>
                </a:cubicBezTo>
                <a:cubicBezTo>
                  <a:pt x="5840129" y="4893907"/>
                  <a:pt x="5840512" y="4904195"/>
                  <a:pt x="5840321" y="4913909"/>
                </a:cubicBezTo>
                <a:cubicBezTo>
                  <a:pt x="5839750" y="4936201"/>
                  <a:pt x="5845274" y="4959061"/>
                  <a:pt x="5829462" y="4979253"/>
                </a:cubicBezTo>
                <a:cubicBezTo>
                  <a:pt x="5814602" y="4997922"/>
                  <a:pt x="5818983" y="5016785"/>
                  <a:pt x="5830223" y="5036405"/>
                </a:cubicBezTo>
                <a:cubicBezTo>
                  <a:pt x="5838225" y="5050504"/>
                  <a:pt x="5844513" y="5066505"/>
                  <a:pt x="5847560" y="5082317"/>
                </a:cubicBezTo>
                <a:cubicBezTo>
                  <a:pt x="5851752" y="5104036"/>
                  <a:pt x="5853466" y="5125562"/>
                  <a:pt x="5850988" y="5148995"/>
                </a:cubicBezTo>
                <a:cubicBezTo>
                  <a:pt x="5849275" y="5165570"/>
                  <a:pt x="5848512" y="5179097"/>
                  <a:pt x="5838416" y="5192051"/>
                </a:cubicBezTo>
                <a:cubicBezTo>
                  <a:pt x="5836892" y="5194145"/>
                  <a:pt x="5836510" y="5197955"/>
                  <a:pt x="5836703" y="5200813"/>
                </a:cubicBezTo>
                <a:cubicBezTo>
                  <a:pt x="5839941" y="5238343"/>
                  <a:pt x="5838225" y="5275491"/>
                  <a:pt x="5835937" y="5313403"/>
                </a:cubicBezTo>
                <a:cubicBezTo>
                  <a:pt x="5832892" y="5361598"/>
                  <a:pt x="5841844" y="5412276"/>
                  <a:pt x="5873849" y="5453995"/>
                </a:cubicBezTo>
                <a:cubicBezTo>
                  <a:pt x="5878613" y="5460092"/>
                  <a:pt x="5880708" y="5469236"/>
                  <a:pt x="5881852" y="5477239"/>
                </a:cubicBezTo>
                <a:cubicBezTo>
                  <a:pt x="5886804" y="5514957"/>
                  <a:pt x="5890233" y="5552869"/>
                  <a:pt x="5895758" y="5590590"/>
                </a:cubicBezTo>
                <a:cubicBezTo>
                  <a:pt x="5898806" y="5611164"/>
                  <a:pt x="5901474" y="5632691"/>
                  <a:pt x="5909856" y="5651360"/>
                </a:cubicBezTo>
                <a:cubicBezTo>
                  <a:pt x="5918047" y="5669647"/>
                  <a:pt x="5927762" y="5684320"/>
                  <a:pt x="5910618" y="5695178"/>
                </a:cubicBezTo>
                <a:cubicBezTo>
                  <a:pt x="5919762" y="5714607"/>
                  <a:pt x="5927383" y="5731564"/>
                  <a:pt x="5935573" y="5748136"/>
                </a:cubicBezTo>
                <a:cubicBezTo>
                  <a:pt x="5938620" y="5754234"/>
                  <a:pt x="5943575" y="5759378"/>
                  <a:pt x="5946433" y="5765474"/>
                </a:cubicBezTo>
                <a:cubicBezTo>
                  <a:pt x="5949481" y="5771953"/>
                  <a:pt x="5951385" y="5779191"/>
                  <a:pt x="5952911" y="5786239"/>
                </a:cubicBezTo>
                <a:cubicBezTo>
                  <a:pt x="5959768" y="5817674"/>
                  <a:pt x="5966054" y="5849107"/>
                  <a:pt x="5973485" y="5880348"/>
                </a:cubicBezTo>
                <a:cubicBezTo>
                  <a:pt x="5975008" y="5886447"/>
                  <a:pt x="5981104" y="5891590"/>
                  <a:pt x="5985103" y="5897114"/>
                </a:cubicBezTo>
                <a:cubicBezTo>
                  <a:pt x="5987772" y="5900735"/>
                  <a:pt x="5991773" y="5904353"/>
                  <a:pt x="5992345" y="5908355"/>
                </a:cubicBezTo>
                <a:cubicBezTo>
                  <a:pt x="5996917" y="5938836"/>
                  <a:pt x="6002252" y="5969124"/>
                  <a:pt x="6004537" y="5999796"/>
                </a:cubicBezTo>
                <a:cubicBezTo>
                  <a:pt x="6006440" y="6025515"/>
                  <a:pt x="6005871" y="6050282"/>
                  <a:pt x="6039018" y="6056948"/>
                </a:cubicBezTo>
                <a:cubicBezTo>
                  <a:pt x="6044734" y="6058092"/>
                  <a:pt x="6050831" y="6066284"/>
                  <a:pt x="6053687" y="6072569"/>
                </a:cubicBezTo>
                <a:cubicBezTo>
                  <a:pt x="6061879" y="6090477"/>
                  <a:pt x="6067404" y="6109530"/>
                  <a:pt x="6075785" y="6127247"/>
                </a:cubicBezTo>
                <a:cubicBezTo>
                  <a:pt x="6103790" y="6185351"/>
                  <a:pt x="6121508" y="6246121"/>
                  <a:pt x="6118269" y="6311084"/>
                </a:cubicBezTo>
                <a:cubicBezTo>
                  <a:pt x="6117317" y="6331277"/>
                  <a:pt x="6107028" y="6350899"/>
                  <a:pt x="6103217" y="6363664"/>
                </a:cubicBezTo>
                <a:cubicBezTo>
                  <a:pt x="6118269" y="6400429"/>
                  <a:pt x="6132747" y="6431292"/>
                  <a:pt x="6143606" y="6463490"/>
                </a:cubicBezTo>
                <a:cubicBezTo>
                  <a:pt x="6153322" y="6491874"/>
                  <a:pt x="6159418" y="6521593"/>
                  <a:pt x="6166466" y="6550742"/>
                </a:cubicBezTo>
                <a:cubicBezTo>
                  <a:pt x="6169135" y="6561411"/>
                  <a:pt x="6170658" y="6572269"/>
                  <a:pt x="6171993" y="6583128"/>
                </a:cubicBezTo>
                <a:cubicBezTo>
                  <a:pt x="6176183" y="6617036"/>
                  <a:pt x="6166086" y="6652472"/>
                  <a:pt x="6182089" y="6685617"/>
                </a:cubicBezTo>
                <a:cubicBezTo>
                  <a:pt x="6190471" y="6702955"/>
                  <a:pt x="6200567" y="6720103"/>
                  <a:pt x="6204949" y="6738388"/>
                </a:cubicBezTo>
                <a:cubicBezTo>
                  <a:pt x="6209712" y="6758011"/>
                  <a:pt x="6217142" y="6777207"/>
                  <a:pt x="6222453" y="6796804"/>
                </a:cubicBezTo>
                <a:lnTo>
                  <a:pt x="6227224" y="6857457"/>
                </a:lnTo>
                <a:lnTo>
                  <a:pt x="6099985" y="6857457"/>
                </a:lnTo>
                <a:lnTo>
                  <a:pt x="6099985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01367A3-F670-4BD9-9972-F7E97FC22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03000" y="2243528"/>
            <a:ext cx="5143091" cy="656037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8C3DB02-606C-40EC-8381-7A29A1AD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02999" y="2243528"/>
            <a:ext cx="5143091" cy="656037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9DA7162-C97D-D5A0-A29E-1F752B96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350199"/>
            <a:ext cx="1976437" cy="5309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  <a:buClrTx/>
              <a:defRPr/>
            </a:pPr>
            <a:fld id="{7DDD21CC-BF56-4DB1-B29D-EBE4B8F49FE0}" type="slidenum">
              <a:rPr lang="en-US" sz="3100" b="0" kern="1200">
                <a:latin typeface="Calibri" panose="020F0502020204030204"/>
                <a:ea typeface="+mn-ea"/>
                <a:cs typeface="+mn-cs"/>
              </a:rPr>
              <a:pPr algn="r">
                <a:lnSpc>
                  <a:spcPct val="90000"/>
                </a:lnSpc>
                <a:spcAft>
                  <a:spcPts val="600"/>
                </a:spcAft>
                <a:buClrTx/>
                <a:defRPr/>
              </a:pPr>
              <a:t>9</a:t>
            </a:fld>
            <a:endParaRPr lang="en-US" sz="3100" b="0" kern="1200"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4008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1_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13464</TotalTime>
  <Words>252</Words>
  <Application>Microsoft Office PowerPoint</Application>
  <PresentationFormat>Affichage à l'écran (16:9)</PresentationFormat>
  <Paragraphs>47</Paragraphs>
  <Slides>9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7" baseType="lpstr">
      <vt:lpstr>Inter</vt:lpstr>
      <vt:lpstr>Montserrat</vt:lpstr>
      <vt:lpstr>Wingdings</vt:lpstr>
      <vt:lpstr>Calibri Light</vt:lpstr>
      <vt:lpstr>Söhne</vt:lpstr>
      <vt:lpstr>Arial</vt:lpstr>
      <vt:lpstr>Calibri</vt:lpstr>
      <vt:lpstr>1_Conception personnalisée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jallouli abdallah</cp:lastModifiedBy>
  <cp:revision>198</cp:revision>
  <dcterms:modified xsi:type="dcterms:W3CDTF">2024-06-25T15:41:08Z</dcterms:modified>
</cp:coreProperties>
</file>